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
      <p:font typeface="Candara" panose="020E0502030303020204" pitchFamily="34" charset="0"/>
      <p:regular r:id="rId19"/>
      <p:bold r:id="rId20"/>
      <p:italic r:id="rId21"/>
      <p:boldItalic r:id="rId22"/>
    </p:embeddedFont>
    <p:embeddedFont>
      <p:font typeface="Quattrocento Sans" panose="020B060402020202020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gK3rJHYhsc6d2lkC3ICULckM0tU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6D7A949-94F4-455C-BC62-AFCF93FE52A5}">
  <a:tblStyle styleId="{C6D7A949-94F4-455C-BC62-AFCF93FE52A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73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customschemas.google.com/relationships/presentationmetadata" Target="metadata"/><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336af83234a8fc86" providerId="LiveId" clId="{4F6F8B52-7DAC-4852-A1D4-ADC52D37AAE0}"/>
    <pc:docChg chg="custSel modSld">
      <pc:chgData name="" userId="336af83234a8fc86" providerId="LiveId" clId="{4F6F8B52-7DAC-4852-A1D4-ADC52D37AAE0}" dt="2026-09-14T08:09:28.953" v="118" actId="14100"/>
      <pc:docMkLst>
        <pc:docMk/>
      </pc:docMkLst>
      <pc:sldChg chg="modSp">
        <pc:chgData name="" userId="336af83234a8fc86" providerId="LiveId" clId="{4F6F8B52-7DAC-4852-A1D4-ADC52D37AAE0}" dt="2026-09-14T08:02:47.878" v="3" actId="113"/>
        <pc:sldMkLst>
          <pc:docMk/>
          <pc:sldMk cId="0" sldId="256"/>
        </pc:sldMkLst>
        <pc:spChg chg="mod">
          <ac:chgData name="" userId="336af83234a8fc86" providerId="LiveId" clId="{4F6F8B52-7DAC-4852-A1D4-ADC52D37AAE0}" dt="2026-09-14T08:02:42.648" v="2" actId="113"/>
          <ac:spMkLst>
            <pc:docMk/>
            <pc:sldMk cId="0" sldId="256"/>
            <ac:spMk id="290" creationId="{00000000-0000-0000-0000-000000000000}"/>
          </ac:spMkLst>
        </pc:spChg>
        <pc:graphicFrameChg chg="modGraphic">
          <ac:chgData name="" userId="336af83234a8fc86" providerId="LiveId" clId="{4F6F8B52-7DAC-4852-A1D4-ADC52D37AAE0}" dt="2026-09-14T08:02:47.878" v="3" actId="113"/>
          <ac:graphicFrameMkLst>
            <pc:docMk/>
            <pc:sldMk cId="0" sldId="256"/>
            <ac:graphicFrameMk id="292" creationId="{00000000-0000-0000-0000-000000000000}"/>
          </ac:graphicFrameMkLst>
        </pc:graphicFrameChg>
      </pc:sldChg>
      <pc:sldChg chg="modSp">
        <pc:chgData name="" userId="336af83234a8fc86" providerId="LiveId" clId="{4F6F8B52-7DAC-4852-A1D4-ADC52D37AAE0}" dt="2026-09-14T08:03:34.052" v="6" actId="14100"/>
        <pc:sldMkLst>
          <pc:docMk/>
          <pc:sldMk cId="0" sldId="257"/>
        </pc:sldMkLst>
        <pc:spChg chg="mod">
          <ac:chgData name="" userId="336af83234a8fc86" providerId="LiveId" clId="{4F6F8B52-7DAC-4852-A1D4-ADC52D37AAE0}" dt="2026-09-14T08:03:34.052" v="6" actId="14100"/>
          <ac:spMkLst>
            <pc:docMk/>
            <pc:sldMk cId="0" sldId="257"/>
            <ac:spMk id="301" creationId="{00000000-0000-0000-0000-000000000000}"/>
          </ac:spMkLst>
        </pc:spChg>
      </pc:sldChg>
      <pc:sldChg chg="modSp">
        <pc:chgData name="" userId="336af83234a8fc86" providerId="LiveId" clId="{4F6F8B52-7DAC-4852-A1D4-ADC52D37AAE0}" dt="2026-09-14T08:09:28.953" v="118" actId="14100"/>
        <pc:sldMkLst>
          <pc:docMk/>
          <pc:sldMk cId="0" sldId="259"/>
        </pc:sldMkLst>
        <pc:spChg chg="mod">
          <ac:chgData name="" userId="336af83234a8fc86" providerId="LiveId" clId="{4F6F8B52-7DAC-4852-A1D4-ADC52D37AAE0}" dt="2026-09-14T08:09:28.953" v="118" actId="14100"/>
          <ac:spMkLst>
            <pc:docMk/>
            <pc:sldMk cId="0" sldId="259"/>
            <ac:spMk id="315" creationId="{00000000-0000-0000-0000-000000000000}"/>
          </ac:spMkLst>
        </pc:spChg>
      </pc:sldChg>
      <pc:sldChg chg="modSp">
        <pc:chgData name="" userId="336af83234a8fc86" providerId="LiveId" clId="{4F6F8B52-7DAC-4852-A1D4-ADC52D37AAE0}" dt="2026-09-14T08:08:53.907" v="113" actId="14100"/>
        <pc:sldMkLst>
          <pc:docMk/>
          <pc:sldMk cId="0" sldId="260"/>
        </pc:sldMkLst>
        <pc:spChg chg="mod">
          <ac:chgData name="" userId="336af83234a8fc86" providerId="LiveId" clId="{4F6F8B52-7DAC-4852-A1D4-ADC52D37AAE0}" dt="2026-09-14T08:08:53.907" v="113" actId="14100"/>
          <ac:spMkLst>
            <pc:docMk/>
            <pc:sldMk cId="0" sldId="260"/>
            <ac:spMk id="322" creationId="{00000000-0000-0000-0000-000000000000}"/>
          </ac:spMkLst>
        </pc:spChg>
      </pc:sldChg>
      <pc:sldChg chg="modSp">
        <pc:chgData name="" userId="336af83234a8fc86" providerId="LiveId" clId="{4F6F8B52-7DAC-4852-A1D4-ADC52D37AAE0}" dt="2026-09-14T08:05:33.619" v="55" actId="14100"/>
        <pc:sldMkLst>
          <pc:docMk/>
          <pc:sldMk cId="0" sldId="261"/>
        </pc:sldMkLst>
        <pc:spChg chg="mod">
          <ac:chgData name="" userId="336af83234a8fc86" providerId="LiveId" clId="{4F6F8B52-7DAC-4852-A1D4-ADC52D37AAE0}" dt="2026-09-14T08:05:33.619" v="55" actId="14100"/>
          <ac:spMkLst>
            <pc:docMk/>
            <pc:sldMk cId="0" sldId="261"/>
            <ac:spMk id="329" creationId="{00000000-0000-0000-0000-000000000000}"/>
          </ac:spMkLst>
        </pc:spChg>
      </pc:sldChg>
      <pc:sldChg chg="modSp">
        <pc:chgData name="" userId="336af83234a8fc86" providerId="LiveId" clId="{4F6F8B52-7DAC-4852-A1D4-ADC52D37AAE0}" dt="2026-09-14T08:05:48.726" v="57" actId="14100"/>
        <pc:sldMkLst>
          <pc:docMk/>
          <pc:sldMk cId="0" sldId="262"/>
        </pc:sldMkLst>
        <pc:spChg chg="mod">
          <ac:chgData name="" userId="336af83234a8fc86" providerId="LiveId" clId="{4F6F8B52-7DAC-4852-A1D4-ADC52D37AAE0}" dt="2026-09-14T08:05:48.726" v="57" actId="14100"/>
          <ac:spMkLst>
            <pc:docMk/>
            <pc:sldMk cId="0" sldId="262"/>
            <ac:spMk id="336" creationId="{00000000-0000-0000-0000-000000000000}"/>
          </ac:spMkLst>
        </pc:spChg>
      </pc:sldChg>
      <pc:sldChg chg="modSp">
        <pc:chgData name="" userId="336af83234a8fc86" providerId="LiveId" clId="{4F6F8B52-7DAC-4852-A1D4-ADC52D37AAE0}" dt="2026-09-14T08:06:07.096" v="59" actId="14100"/>
        <pc:sldMkLst>
          <pc:docMk/>
          <pc:sldMk cId="0" sldId="264"/>
        </pc:sldMkLst>
        <pc:spChg chg="mod">
          <ac:chgData name="" userId="336af83234a8fc86" providerId="LiveId" clId="{4F6F8B52-7DAC-4852-A1D4-ADC52D37AAE0}" dt="2026-09-14T08:06:07.096" v="59" actId="14100"/>
          <ac:spMkLst>
            <pc:docMk/>
            <pc:sldMk cId="0" sldId="264"/>
            <ac:spMk id="362" creationId="{00000000-0000-0000-0000-000000000000}"/>
          </ac:spMkLst>
        </pc:spChg>
      </pc:sldChg>
      <pc:sldChg chg="modSp">
        <pc:chgData name="" userId="336af83234a8fc86" providerId="LiveId" clId="{4F6F8B52-7DAC-4852-A1D4-ADC52D37AAE0}" dt="2026-09-14T08:06:40.618" v="63" actId="14100"/>
        <pc:sldMkLst>
          <pc:docMk/>
          <pc:sldMk cId="0" sldId="265"/>
        </pc:sldMkLst>
        <pc:spChg chg="mod">
          <ac:chgData name="" userId="336af83234a8fc86" providerId="LiveId" clId="{4F6F8B52-7DAC-4852-A1D4-ADC52D37AAE0}" dt="2026-09-14T08:06:40.618" v="63" actId="14100"/>
          <ac:spMkLst>
            <pc:docMk/>
            <pc:sldMk cId="0" sldId="265"/>
            <ac:spMk id="369" creationId="{00000000-0000-0000-0000-000000000000}"/>
          </ac:spMkLst>
        </pc:spChg>
      </pc:sldChg>
      <pc:sldChg chg="modSp">
        <pc:chgData name="" userId="336af83234a8fc86" providerId="LiveId" clId="{4F6F8B52-7DAC-4852-A1D4-ADC52D37AAE0}" dt="2026-09-14T08:08:12.902" v="112" actId="20577"/>
        <pc:sldMkLst>
          <pc:docMk/>
          <pc:sldMk cId="0" sldId="266"/>
        </pc:sldMkLst>
        <pc:spChg chg="mod">
          <ac:chgData name="" userId="336af83234a8fc86" providerId="LiveId" clId="{4F6F8B52-7DAC-4852-A1D4-ADC52D37AAE0}" dt="2026-09-14T08:08:12.902" v="112" actId="20577"/>
          <ac:spMkLst>
            <pc:docMk/>
            <pc:sldMk cId="0" sldId="266"/>
            <ac:spMk id="375" creationId="{00000000-0000-0000-0000-000000000000}"/>
          </ac:spMkLst>
        </pc:spChg>
        <pc:spChg chg="mod">
          <ac:chgData name="" userId="336af83234a8fc86" providerId="LiveId" clId="{4F6F8B52-7DAC-4852-A1D4-ADC52D37AAE0}" dt="2026-09-14T08:07:08.709" v="65" actId="14100"/>
          <ac:spMkLst>
            <pc:docMk/>
            <pc:sldMk cId="0" sldId="266"/>
            <ac:spMk id="37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tr-T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97" name="Google Shape;29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04" name="Google Shape;304;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11" name="Google Shape;311;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18" name="Google Shape;31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25" name="Google Shape;325;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32" name="Google Shape;332;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39" name="Google Shape;339;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58" name="Google Shape;358;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65" name="Google Shape;365;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72" name="Google Shape;372;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79" name="Google Shape;379;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aşlık Slaydı" type="title">
  <p:cSld name="TITLE">
    <p:spTree>
      <p:nvGrpSpPr>
        <p:cNvPr id="1" name="Shape 175"/>
        <p:cNvGrpSpPr/>
        <p:nvPr/>
      </p:nvGrpSpPr>
      <p:grpSpPr>
        <a:xfrm>
          <a:off x="0" y="0"/>
          <a:ext cx="0" cy="0"/>
          <a:chOff x="0" y="0"/>
          <a:chExt cx="0" cy="0"/>
        </a:xfrm>
      </p:grpSpPr>
      <p:sp>
        <p:nvSpPr>
          <p:cNvPr id="176" name="Google Shape;176;p17"/>
          <p:cNvSpPr/>
          <p:nvPr/>
        </p:nvSpPr>
        <p:spPr>
          <a:xfrm>
            <a:off x="228600" y="228600"/>
            <a:ext cx="8696325" cy="6035675"/>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77" name="Google Shape;177;p17"/>
          <p:cNvGrpSpPr/>
          <p:nvPr/>
        </p:nvGrpSpPr>
        <p:grpSpPr>
          <a:xfrm>
            <a:off x="211138" y="5354638"/>
            <a:ext cx="8723312" cy="1330325"/>
            <a:chOff x="-3905250" y="4294188"/>
            <a:chExt cx="13011150" cy="1892300"/>
          </a:xfrm>
        </p:grpSpPr>
        <p:sp>
          <p:nvSpPr>
            <p:cNvPr id="178" name="Google Shape;178;p17"/>
            <p:cNvSpPr/>
            <p:nvPr/>
          </p:nvSpPr>
          <p:spPr>
            <a:xfrm>
              <a:off x="4810681" y="4499676"/>
              <a:ext cx="4295219" cy="1016152"/>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902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9" name="Google Shape;179;p17"/>
            <p:cNvSpPr/>
            <p:nvPr/>
          </p:nvSpPr>
          <p:spPr>
            <a:xfrm>
              <a:off x="-308538" y="4319027"/>
              <a:ext cx="8280254" cy="1208092"/>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0" name="Google Shape;180;p17"/>
            <p:cNvSpPr/>
            <p:nvPr/>
          </p:nvSpPr>
          <p:spPr>
            <a:xfrm>
              <a:off x="4014" y="4334834"/>
              <a:ext cx="8164231" cy="1101960"/>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1" name="Google Shape;181;p17"/>
            <p:cNvSpPr/>
            <p:nvPr/>
          </p:nvSpPr>
          <p:spPr>
            <a:xfrm>
              <a:off x="4157164" y="4316769"/>
              <a:ext cx="4939265" cy="925827"/>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2" name="Google Shape;182;p17"/>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grpSp>
      <p:sp>
        <p:nvSpPr>
          <p:cNvPr id="183" name="Google Shape;183;p17"/>
          <p:cNvSpPr txBox="1">
            <a:spLocks noGrp="1"/>
          </p:cNvSpPr>
          <p:nvPr>
            <p:ph type="ctrTitle"/>
          </p:nvPr>
        </p:nvSpPr>
        <p:spPr>
          <a:xfrm>
            <a:off x="685800" y="1600200"/>
            <a:ext cx="7772400" cy="1780108"/>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SzPts val="1400"/>
              <a:buNone/>
              <a:defRPr sz="4400">
                <a:solidFill>
                  <a:srgbClr val="FFFFFF"/>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17"/>
          <p:cNvSpPr txBox="1">
            <a:spLocks noGrp="1"/>
          </p:cNvSpPr>
          <p:nvPr>
            <p:ph type="subTitle" idx="1"/>
          </p:nvPr>
        </p:nvSpPr>
        <p:spPr>
          <a:xfrm>
            <a:off x="1371600" y="3556001"/>
            <a:ext cx="6400800" cy="1473200"/>
          </a:xfrm>
          <a:prstGeom prst="rect">
            <a:avLst/>
          </a:prstGeom>
          <a:noFill/>
          <a:ln>
            <a:noFill/>
          </a:ln>
        </p:spPr>
        <p:txBody>
          <a:bodyPr spcFirstLastPara="1" wrap="square" lIns="91425" tIns="45700" rIns="91425" bIns="45700" anchor="t" anchorCtr="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a:endParaRPr/>
          </a:p>
        </p:txBody>
      </p:sp>
      <p:sp>
        <p:nvSpPr>
          <p:cNvPr id="185" name="Google Shape;185;p17"/>
          <p:cNvSpPr txBox="1">
            <a:spLocks noGrp="1"/>
          </p:cNvSpPr>
          <p:nvPr>
            <p:ph type="dt" idx="10"/>
          </p:nvPr>
        </p:nvSpPr>
        <p:spPr>
          <a:xfrm>
            <a:off x="5164138" y="6249988"/>
            <a:ext cx="3786187"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17"/>
          <p:cNvSpPr txBox="1">
            <a:spLocks noGrp="1"/>
          </p:cNvSpPr>
          <p:nvPr>
            <p:ph type="ftr" idx="11"/>
          </p:nvPr>
        </p:nvSpPr>
        <p:spPr>
          <a:xfrm>
            <a:off x="193675" y="6249988"/>
            <a:ext cx="37861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17"/>
          <p:cNvSpPr txBox="1">
            <a:spLocks noGrp="1"/>
          </p:cNvSpPr>
          <p:nvPr>
            <p:ph type="sldNum" idx="12"/>
          </p:nvPr>
        </p:nvSpPr>
        <p:spPr>
          <a:xfrm>
            <a:off x="3990975" y="6249988"/>
            <a:ext cx="1162050" cy="365125"/>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000" b="0" i="0" u="none" strike="noStrike" cap="none">
                <a:solidFill>
                  <a:schemeClr val="dk2"/>
                </a:solidFill>
                <a:latin typeface="Arial"/>
                <a:ea typeface="Arial"/>
                <a:cs typeface="Arial"/>
                <a:sym typeface="Arial"/>
              </a:defRPr>
            </a:lvl1pPr>
            <a:lvl2pPr marL="0" marR="0" lvl="1" indent="0" algn="ctr">
              <a:spcBef>
                <a:spcPts val="0"/>
              </a:spcBef>
              <a:spcAft>
                <a:spcPts val="0"/>
              </a:spcAft>
              <a:buNone/>
              <a:defRPr sz="1000" b="0" i="0" u="none" strike="noStrike" cap="none">
                <a:solidFill>
                  <a:schemeClr val="dk2"/>
                </a:solidFill>
                <a:latin typeface="Arial"/>
                <a:ea typeface="Arial"/>
                <a:cs typeface="Arial"/>
                <a:sym typeface="Arial"/>
              </a:defRPr>
            </a:lvl2pPr>
            <a:lvl3pPr marL="0" marR="0" lvl="2" indent="0" algn="ctr">
              <a:spcBef>
                <a:spcPts val="0"/>
              </a:spcBef>
              <a:spcAft>
                <a:spcPts val="0"/>
              </a:spcAft>
              <a:buNone/>
              <a:defRPr sz="1000" b="0" i="0" u="none" strike="noStrike" cap="none">
                <a:solidFill>
                  <a:schemeClr val="dk2"/>
                </a:solidFill>
                <a:latin typeface="Arial"/>
                <a:ea typeface="Arial"/>
                <a:cs typeface="Arial"/>
                <a:sym typeface="Arial"/>
              </a:defRPr>
            </a:lvl3pPr>
            <a:lvl4pPr marL="0" marR="0" lvl="3" indent="0" algn="ctr">
              <a:spcBef>
                <a:spcPts val="0"/>
              </a:spcBef>
              <a:spcAft>
                <a:spcPts val="0"/>
              </a:spcAft>
              <a:buNone/>
              <a:defRPr sz="1000" b="0" i="0" u="none" strike="noStrike" cap="none">
                <a:solidFill>
                  <a:schemeClr val="dk2"/>
                </a:solidFill>
                <a:latin typeface="Arial"/>
                <a:ea typeface="Arial"/>
                <a:cs typeface="Arial"/>
                <a:sym typeface="Arial"/>
              </a:defRPr>
            </a:lvl4pPr>
            <a:lvl5pPr marL="0" marR="0" lvl="4" indent="0" algn="ctr">
              <a:spcBef>
                <a:spcPts val="0"/>
              </a:spcBef>
              <a:spcAft>
                <a:spcPts val="0"/>
              </a:spcAft>
              <a:buNone/>
              <a:defRPr sz="1000" b="0" i="0" u="none" strike="noStrike" cap="none">
                <a:solidFill>
                  <a:schemeClr val="dk2"/>
                </a:solidFill>
                <a:latin typeface="Arial"/>
                <a:ea typeface="Arial"/>
                <a:cs typeface="Arial"/>
                <a:sym typeface="Arial"/>
              </a:defRPr>
            </a:lvl5pPr>
            <a:lvl6pPr marL="0" marR="0" lvl="5" indent="0" algn="ctr">
              <a:spcBef>
                <a:spcPts val="0"/>
              </a:spcBef>
              <a:spcAft>
                <a:spcPts val="0"/>
              </a:spcAft>
              <a:buNone/>
              <a:defRPr sz="1000" b="0" i="0" u="none" strike="noStrike" cap="none">
                <a:solidFill>
                  <a:schemeClr val="dk2"/>
                </a:solidFill>
                <a:latin typeface="Arial"/>
                <a:ea typeface="Arial"/>
                <a:cs typeface="Arial"/>
                <a:sym typeface="Arial"/>
              </a:defRPr>
            </a:lvl6pPr>
            <a:lvl7pPr marL="0" marR="0" lvl="6" indent="0" algn="ctr">
              <a:spcBef>
                <a:spcPts val="0"/>
              </a:spcBef>
              <a:spcAft>
                <a:spcPts val="0"/>
              </a:spcAft>
              <a:buNone/>
              <a:defRPr sz="1000" b="0" i="0" u="none" strike="noStrike" cap="none">
                <a:solidFill>
                  <a:schemeClr val="dk2"/>
                </a:solidFill>
                <a:latin typeface="Arial"/>
                <a:ea typeface="Arial"/>
                <a:cs typeface="Arial"/>
                <a:sym typeface="Arial"/>
              </a:defRPr>
            </a:lvl7pPr>
            <a:lvl8pPr marL="0" marR="0" lvl="7" indent="0" algn="ctr">
              <a:spcBef>
                <a:spcPts val="0"/>
              </a:spcBef>
              <a:spcAft>
                <a:spcPts val="0"/>
              </a:spcAft>
              <a:buNone/>
              <a:defRPr sz="1000" b="0" i="0" u="none" strike="noStrike" cap="none">
                <a:solidFill>
                  <a:schemeClr val="dk2"/>
                </a:solidFill>
                <a:latin typeface="Arial"/>
                <a:ea typeface="Arial"/>
                <a:cs typeface="Arial"/>
                <a:sym typeface="Arial"/>
              </a:defRPr>
            </a:lvl8pPr>
            <a:lvl9pPr marL="0" marR="0" lvl="8" indent="0" algn="ctr">
              <a:spcBef>
                <a:spcPts val="0"/>
              </a:spcBef>
              <a:spcAft>
                <a:spcPts val="0"/>
              </a:spcAft>
              <a:buNone/>
              <a:defRPr sz="10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188"/>
        <p:cNvGrpSpPr/>
        <p:nvPr/>
      </p:nvGrpSpPr>
      <p:grpSpPr>
        <a:xfrm>
          <a:off x="0" y="0"/>
          <a:ext cx="0" cy="0"/>
          <a:chOff x="0" y="0"/>
          <a:chExt cx="0" cy="0"/>
        </a:xfrm>
      </p:grpSpPr>
      <p:sp>
        <p:nvSpPr>
          <p:cNvPr id="189" name="Google Shape;189;p27"/>
          <p:cNvSpPr txBox="1">
            <a:spLocks noGrp="1"/>
          </p:cNvSpPr>
          <p:nvPr>
            <p:ph type="body" idx="1"/>
          </p:nvPr>
        </p:nvSpPr>
        <p:spPr>
          <a:xfrm>
            <a:off x="871538" y="2674938"/>
            <a:ext cx="7408862" cy="3451225"/>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190" name="Google Shape;190;p27"/>
          <p:cNvSpPr txBox="1">
            <a:spLocks noGrp="1"/>
          </p:cNvSpPr>
          <p:nvPr>
            <p:ph type="title"/>
          </p:nvPr>
        </p:nvSpPr>
        <p:spPr>
          <a:xfrm>
            <a:off x="457200" y="338138"/>
            <a:ext cx="8229600" cy="12525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7"/>
          <p:cNvSpPr txBox="1">
            <a:spLocks noGrp="1"/>
          </p:cNvSpPr>
          <p:nvPr>
            <p:ph type="dt" idx="10"/>
          </p:nvPr>
        </p:nvSpPr>
        <p:spPr>
          <a:xfrm>
            <a:off x="5164138" y="6249988"/>
            <a:ext cx="3786187"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2" name="Google Shape;192;p27"/>
          <p:cNvSpPr txBox="1">
            <a:spLocks noGrp="1"/>
          </p:cNvSpPr>
          <p:nvPr>
            <p:ph type="ftr" idx="11"/>
          </p:nvPr>
        </p:nvSpPr>
        <p:spPr>
          <a:xfrm>
            <a:off x="193675" y="6249988"/>
            <a:ext cx="37861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27"/>
          <p:cNvSpPr txBox="1">
            <a:spLocks noGrp="1"/>
          </p:cNvSpPr>
          <p:nvPr>
            <p:ph type="sldNum" idx="12"/>
          </p:nvPr>
        </p:nvSpPr>
        <p:spPr>
          <a:xfrm>
            <a:off x="3990975" y="6249988"/>
            <a:ext cx="1162050" cy="365125"/>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000" b="0" i="0" u="none" strike="noStrike" cap="none">
                <a:solidFill>
                  <a:schemeClr val="dk2"/>
                </a:solidFill>
                <a:latin typeface="Arial"/>
                <a:ea typeface="Arial"/>
                <a:cs typeface="Arial"/>
                <a:sym typeface="Arial"/>
              </a:defRPr>
            </a:lvl1pPr>
            <a:lvl2pPr marL="0" marR="0" lvl="1" indent="0" algn="ctr">
              <a:spcBef>
                <a:spcPts val="0"/>
              </a:spcBef>
              <a:spcAft>
                <a:spcPts val="0"/>
              </a:spcAft>
              <a:buNone/>
              <a:defRPr sz="1000" b="0" i="0" u="none" strike="noStrike" cap="none">
                <a:solidFill>
                  <a:schemeClr val="dk2"/>
                </a:solidFill>
                <a:latin typeface="Arial"/>
                <a:ea typeface="Arial"/>
                <a:cs typeface="Arial"/>
                <a:sym typeface="Arial"/>
              </a:defRPr>
            </a:lvl2pPr>
            <a:lvl3pPr marL="0" marR="0" lvl="2" indent="0" algn="ctr">
              <a:spcBef>
                <a:spcPts val="0"/>
              </a:spcBef>
              <a:spcAft>
                <a:spcPts val="0"/>
              </a:spcAft>
              <a:buNone/>
              <a:defRPr sz="1000" b="0" i="0" u="none" strike="noStrike" cap="none">
                <a:solidFill>
                  <a:schemeClr val="dk2"/>
                </a:solidFill>
                <a:latin typeface="Arial"/>
                <a:ea typeface="Arial"/>
                <a:cs typeface="Arial"/>
                <a:sym typeface="Arial"/>
              </a:defRPr>
            </a:lvl3pPr>
            <a:lvl4pPr marL="0" marR="0" lvl="3" indent="0" algn="ctr">
              <a:spcBef>
                <a:spcPts val="0"/>
              </a:spcBef>
              <a:spcAft>
                <a:spcPts val="0"/>
              </a:spcAft>
              <a:buNone/>
              <a:defRPr sz="1000" b="0" i="0" u="none" strike="noStrike" cap="none">
                <a:solidFill>
                  <a:schemeClr val="dk2"/>
                </a:solidFill>
                <a:latin typeface="Arial"/>
                <a:ea typeface="Arial"/>
                <a:cs typeface="Arial"/>
                <a:sym typeface="Arial"/>
              </a:defRPr>
            </a:lvl4pPr>
            <a:lvl5pPr marL="0" marR="0" lvl="4" indent="0" algn="ctr">
              <a:spcBef>
                <a:spcPts val="0"/>
              </a:spcBef>
              <a:spcAft>
                <a:spcPts val="0"/>
              </a:spcAft>
              <a:buNone/>
              <a:defRPr sz="1000" b="0" i="0" u="none" strike="noStrike" cap="none">
                <a:solidFill>
                  <a:schemeClr val="dk2"/>
                </a:solidFill>
                <a:latin typeface="Arial"/>
                <a:ea typeface="Arial"/>
                <a:cs typeface="Arial"/>
                <a:sym typeface="Arial"/>
              </a:defRPr>
            </a:lvl5pPr>
            <a:lvl6pPr marL="0" marR="0" lvl="5" indent="0" algn="ctr">
              <a:spcBef>
                <a:spcPts val="0"/>
              </a:spcBef>
              <a:spcAft>
                <a:spcPts val="0"/>
              </a:spcAft>
              <a:buNone/>
              <a:defRPr sz="1000" b="0" i="0" u="none" strike="noStrike" cap="none">
                <a:solidFill>
                  <a:schemeClr val="dk2"/>
                </a:solidFill>
                <a:latin typeface="Arial"/>
                <a:ea typeface="Arial"/>
                <a:cs typeface="Arial"/>
                <a:sym typeface="Arial"/>
              </a:defRPr>
            </a:lvl6pPr>
            <a:lvl7pPr marL="0" marR="0" lvl="6" indent="0" algn="ctr">
              <a:spcBef>
                <a:spcPts val="0"/>
              </a:spcBef>
              <a:spcAft>
                <a:spcPts val="0"/>
              </a:spcAft>
              <a:buNone/>
              <a:defRPr sz="1000" b="0" i="0" u="none" strike="noStrike" cap="none">
                <a:solidFill>
                  <a:schemeClr val="dk2"/>
                </a:solidFill>
                <a:latin typeface="Arial"/>
                <a:ea typeface="Arial"/>
                <a:cs typeface="Arial"/>
                <a:sym typeface="Arial"/>
              </a:defRPr>
            </a:lvl7pPr>
            <a:lvl8pPr marL="0" marR="0" lvl="7" indent="0" algn="ctr">
              <a:spcBef>
                <a:spcPts val="0"/>
              </a:spcBef>
              <a:spcAft>
                <a:spcPts val="0"/>
              </a:spcAft>
              <a:buNone/>
              <a:defRPr sz="1000" b="0" i="0" u="none" strike="noStrike" cap="none">
                <a:solidFill>
                  <a:schemeClr val="dk2"/>
                </a:solidFill>
                <a:latin typeface="Arial"/>
                <a:ea typeface="Arial"/>
                <a:cs typeface="Arial"/>
                <a:sym typeface="Arial"/>
              </a:defRPr>
            </a:lvl8pPr>
            <a:lvl9pPr marL="0" marR="0" lvl="8" indent="0" algn="ctr">
              <a:spcBef>
                <a:spcPts val="0"/>
              </a:spcBef>
              <a:spcAft>
                <a:spcPts val="0"/>
              </a:spcAft>
              <a:buNone/>
              <a:defRPr sz="10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Bölüm Üstbilgisi" type="secHead">
  <p:cSld name="SECTION_HEADER">
    <p:spTree>
      <p:nvGrpSpPr>
        <p:cNvPr id="1" name="Shape 194"/>
        <p:cNvGrpSpPr/>
        <p:nvPr/>
      </p:nvGrpSpPr>
      <p:grpSpPr>
        <a:xfrm>
          <a:off x="0" y="0"/>
          <a:ext cx="0" cy="0"/>
          <a:chOff x="0" y="0"/>
          <a:chExt cx="0" cy="0"/>
        </a:xfrm>
      </p:grpSpPr>
      <p:sp>
        <p:nvSpPr>
          <p:cNvPr id="195" name="Google Shape;195;p28"/>
          <p:cNvSpPr/>
          <p:nvPr/>
        </p:nvSpPr>
        <p:spPr>
          <a:xfrm>
            <a:off x="228600" y="228600"/>
            <a:ext cx="8696325" cy="4737100"/>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6" name="Google Shape;196;p28"/>
          <p:cNvSpPr/>
          <p:nvPr/>
        </p:nvSpPr>
        <p:spPr>
          <a:xfrm>
            <a:off x="6046788" y="4203700"/>
            <a:ext cx="2876550" cy="714375"/>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902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7" name="Google Shape;197;p28"/>
          <p:cNvSpPr/>
          <p:nvPr/>
        </p:nvSpPr>
        <p:spPr>
          <a:xfrm>
            <a:off x="2619375" y="4075113"/>
            <a:ext cx="5545138" cy="850900"/>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8" name="Google Shape;198;p28"/>
          <p:cNvSpPr/>
          <p:nvPr/>
        </p:nvSpPr>
        <p:spPr>
          <a:xfrm>
            <a:off x="2828925" y="4087813"/>
            <a:ext cx="5467350" cy="774700"/>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9" name="Google Shape;199;p28"/>
          <p:cNvSpPr/>
          <p:nvPr/>
        </p:nvSpPr>
        <p:spPr>
          <a:xfrm>
            <a:off x="5610225" y="4073525"/>
            <a:ext cx="3306763" cy="652463"/>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0" name="Google Shape;200;p28"/>
          <p:cNvSpPr/>
          <p:nvPr/>
        </p:nvSpPr>
        <p:spPr>
          <a:xfrm>
            <a:off x="211138" y="4059238"/>
            <a:ext cx="8723312" cy="1328737"/>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1" name="Google Shape;201;p28"/>
          <p:cNvSpPr txBox="1">
            <a:spLocks noGrp="1"/>
          </p:cNvSpPr>
          <p:nvPr>
            <p:ph type="title"/>
          </p:nvPr>
        </p:nvSpPr>
        <p:spPr>
          <a:xfrm>
            <a:off x="690032" y="2463560"/>
            <a:ext cx="7772400" cy="1524000"/>
          </a:xfrm>
          <a:prstGeom prst="rect">
            <a:avLst/>
          </a:prstGeom>
          <a:noFill/>
          <a:ln>
            <a:noFill/>
          </a:ln>
        </p:spPr>
        <p:txBody>
          <a:bodyPr spcFirstLastPara="1" wrap="square" lIns="91425" tIns="45700" rIns="91425" bIns="45700" anchor="t" anchorCtr="0">
            <a:normAutofit/>
          </a:bodyPr>
          <a:lstStyle>
            <a:lvl1pPr lvl="0" algn="ctr">
              <a:spcBef>
                <a:spcPts val="0"/>
              </a:spcBef>
              <a:spcAft>
                <a:spcPts val="0"/>
              </a:spcAft>
              <a:buSzPts val="1400"/>
              <a:buNone/>
              <a:defRPr sz="4400" b="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28"/>
          <p:cNvSpPr txBox="1">
            <a:spLocks noGrp="1"/>
          </p:cNvSpPr>
          <p:nvPr>
            <p:ph type="body" idx="1"/>
          </p:nvPr>
        </p:nvSpPr>
        <p:spPr>
          <a:xfrm>
            <a:off x="1367365" y="1437448"/>
            <a:ext cx="6417734" cy="939801"/>
          </a:xfrm>
          <a:prstGeom prst="rect">
            <a:avLst/>
          </a:prstGeom>
          <a:noFill/>
          <a:ln>
            <a:noFill/>
          </a:ln>
        </p:spPr>
        <p:txBody>
          <a:bodyPr spcFirstLastPara="1" wrap="square" lIns="91425" tIns="45700" rIns="91425" bIns="45700" anchor="b" anchorCtr="0">
            <a:normAutofit/>
          </a:bodyPr>
          <a:lstStyle>
            <a:lvl1pPr marL="457200" lvl="0" indent="-228600" algn="ctr">
              <a:spcBef>
                <a:spcPts val="400"/>
              </a:spcBef>
              <a:spcAft>
                <a:spcPts val="0"/>
              </a:spcAft>
              <a:buSzPts val="2000"/>
              <a:buNone/>
              <a:defRPr sz="2000">
                <a:solidFill>
                  <a:srgbClr val="FFFFFF"/>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384"/>
              </a:spcBef>
              <a:spcAft>
                <a:spcPts val="0"/>
              </a:spcAft>
              <a:buSzPts val="1400"/>
              <a:buNone/>
              <a:defRPr sz="1400">
                <a:solidFill>
                  <a:srgbClr val="888888"/>
                </a:solidFill>
              </a:defRPr>
            </a:lvl6pPr>
            <a:lvl7pPr marL="3200400" lvl="6" indent="-228600" algn="l">
              <a:spcBef>
                <a:spcPts val="384"/>
              </a:spcBef>
              <a:spcAft>
                <a:spcPts val="0"/>
              </a:spcAft>
              <a:buSzPts val="1400"/>
              <a:buNone/>
              <a:defRPr sz="1400">
                <a:solidFill>
                  <a:srgbClr val="888888"/>
                </a:solidFill>
              </a:defRPr>
            </a:lvl7pPr>
            <a:lvl8pPr marL="3657600" lvl="7" indent="-228600" algn="l">
              <a:spcBef>
                <a:spcPts val="384"/>
              </a:spcBef>
              <a:spcAft>
                <a:spcPts val="0"/>
              </a:spcAft>
              <a:buSzPts val="1400"/>
              <a:buNone/>
              <a:defRPr sz="1400">
                <a:solidFill>
                  <a:srgbClr val="888888"/>
                </a:solidFill>
              </a:defRPr>
            </a:lvl8pPr>
            <a:lvl9pPr marL="4114800" lvl="8" indent="-228600" algn="l">
              <a:spcBef>
                <a:spcPts val="384"/>
              </a:spcBef>
              <a:spcAft>
                <a:spcPts val="0"/>
              </a:spcAft>
              <a:buSzPts val="1400"/>
              <a:buNone/>
              <a:defRPr sz="1400">
                <a:solidFill>
                  <a:srgbClr val="888888"/>
                </a:solidFill>
              </a:defRPr>
            </a:lvl9pPr>
          </a:lstStyle>
          <a:p>
            <a:endParaRPr/>
          </a:p>
        </p:txBody>
      </p:sp>
      <p:sp>
        <p:nvSpPr>
          <p:cNvPr id="203" name="Google Shape;203;p28"/>
          <p:cNvSpPr txBox="1">
            <a:spLocks noGrp="1"/>
          </p:cNvSpPr>
          <p:nvPr>
            <p:ph type="dt" idx="10"/>
          </p:nvPr>
        </p:nvSpPr>
        <p:spPr>
          <a:xfrm>
            <a:off x="5164138" y="6249988"/>
            <a:ext cx="3786187"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28"/>
          <p:cNvSpPr txBox="1">
            <a:spLocks noGrp="1"/>
          </p:cNvSpPr>
          <p:nvPr>
            <p:ph type="ftr" idx="11"/>
          </p:nvPr>
        </p:nvSpPr>
        <p:spPr>
          <a:xfrm>
            <a:off x="193675" y="6249988"/>
            <a:ext cx="37861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5" name="Google Shape;205;p28"/>
          <p:cNvSpPr txBox="1">
            <a:spLocks noGrp="1"/>
          </p:cNvSpPr>
          <p:nvPr>
            <p:ph type="sldNum" idx="12"/>
          </p:nvPr>
        </p:nvSpPr>
        <p:spPr>
          <a:xfrm>
            <a:off x="3990975" y="6249988"/>
            <a:ext cx="1162050" cy="365125"/>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000" b="0" i="0" u="none" strike="noStrike" cap="none">
                <a:solidFill>
                  <a:schemeClr val="dk2"/>
                </a:solidFill>
                <a:latin typeface="Arial"/>
                <a:ea typeface="Arial"/>
                <a:cs typeface="Arial"/>
                <a:sym typeface="Arial"/>
              </a:defRPr>
            </a:lvl1pPr>
            <a:lvl2pPr marL="0" marR="0" lvl="1" indent="0" algn="ctr">
              <a:spcBef>
                <a:spcPts val="0"/>
              </a:spcBef>
              <a:spcAft>
                <a:spcPts val="0"/>
              </a:spcAft>
              <a:buNone/>
              <a:defRPr sz="1000" b="0" i="0" u="none" strike="noStrike" cap="none">
                <a:solidFill>
                  <a:schemeClr val="dk2"/>
                </a:solidFill>
                <a:latin typeface="Arial"/>
                <a:ea typeface="Arial"/>
                <a:cs typeface="Arial"/>
                <a:sym typeface="Arial"/>
              </a:defRPr>
            </a:lvl2pPr>
            <a:lvl3pPr marL="0" marR="0" lvl="2" indent="0" algn="ctr">
              <a:spcBef>
                <a:spcPts val="0"/>
              </a:spcBef>
              <a:spcAft>
                <a:spcPts val="0"/>
              </a:spcAft>
              <a:buNone/>
              <a:defRPr sz="1000" b="0" i="0" u="none" strike="noStrike" cap="none">
                <a:solidFill>
                  <a:schemeClr val="dk2"/>
                </a:solidFill>
                <a:latin typeface="Arial"/>
                <a:ea typeface="Arial"/>
                <a:cs typeface="Arial"/>
                <a:sym typeface="Arial"/>
              </a:defRPr>
            </a:lvl3pPr>
            <a:lvl4pPr marL="0" marR="0" lvl="3" indent="0" algn="ctr">
              <a:spcBef>
                <a:spcPts val="0"/>
              </a:spcBef>
              <a:spcAft>
                <a:spcPts val="0"/>
              </a:spcAft>
              <a:buNone/>
              <a:defRPr sz="1000" b="0" i="0" u="none" strike="noStrike" cap="none">
                <a:solidFill>
                  <a:schemeClr val="dk2"/>
                </a:solidFill>
                <a:latin typeface="Arial"/>
                <a:ea typeface="Arial"/>
                <a:cs typeface="Arial"/>
                <a:sym typeface="Arial"/>
              </a:defRPr>
            </a:lvl4pPr>
            <a:lvl5pPr marL="0" marR="0" lvl="4" indent="0" algn="ctr">
              <a:spcBef>
                <a:spcPts val="0"/>
              </a:spcBef>
              <a:spcAft>
                <a:spcPts val="0"/>
              </a:spcAft>
              <a:buNone/>
              <a:defRPr sz="1000" b="0" i="0" u="none" strike="noStrike" cap="none">
                <a:solidFill>
                  <a:schemeClr val="dk2"/>
                </a:solidFill>
                <a:latin typeface="Arial"/>
                <a:ea typeface="Arial"/>
                <a:cs typeface="Arial"/>
                <a:sym typeface="Arial"/>
              </a:defRPr>
            </a:lvl5pPr>
            <a:lvl6pPr marL="0" marR="0" lvl="5" indent="0" algn="ctr">
              <a:spcBef>
                <a:spcPts val="0"/>
              </a:spcBef>
              <a:spcAft>
                <a:spcPts val="0"/>
              </a:spcAft>
              <a:buNone/>
              <a:defRPr sz="1000" b="0" i="0" u="none" strike="noStrike" cap="none">
                <a:solidFill>
                  <a:schemeClr val="dk2"/>
                </a:solidFill>
                <a:latin typeface="Arial"/>
                <a:ea typeface="Arial"/>
                <a:cs typeface="Arial"/>
                <a:sym typeface="Arial"/>
              </a:defRPr>
            </a:lvl6pPr>
            <a:lvl7pPr marL="0" marR="0" lvl="6" indent="0" algn="ctr">
              <a:spcBef>
                <a:spcPts val="0"/>
              </a:spcBef>
              <a:spcAft>
                <a:spcPts val="0"/>
              </a:spcAft>
              <a:buNone/>
              <a:defRPr sz="1000" b="0" i="0" u="none" strike="noStrike" cap="none">
                <a:solidFill>
                  <a:schemeClr val="dk2"/>
                </a:solidFill>
                <a:latin typeface="Arial"/>
                <a:ea typeface="Arial"/>
                <a:cs typeface="Arial"/>
                <a:sym typeface="Arial"/>
              </a:defRPr>
            </a:lvl7pPr>
            <a:lvl8pPr marL="0" marR="0" lvl="7" indent="0" algn="ctr">
              <a:spcBef>
                <a:spcPts val="0"/>
              </a:spcBef>
              <a:spcAft>
                <a:spcPts val="0"/>
              </a:spcAft>
              <a:buNone/>
              <a:defRPr sz="1000" b="0" i="0" u="none" strike="noStrike" cap="none">
                <a:solidFill>
                  <a:schemeClr val="dk2"/>
                </a:solidFill>
                <a:latin typeface="Arial"/>
                <a:ea typeface="Arial"/>
                <a:cs typeface="Arial"/>
                <a:sym typeface="Arial"/>
              </a:defRPr>
            </a:lvl8pPr>
            <a:lvl9pPr marL="0" marR="0" lvl="8" indent="0" algn="ctr">
              <a:spcBef>
                <a:spcPts val="0"/>
              </a:spcBef>
              <a:spcAft>
                <a:spcPts val="0"/>
              </a:spcAft>
              <a:buNone/>
              <a:defRPr sz="10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206"/>
        <p:cNvGrpSpPr/>
        <p:nvPr/>
      </p:nvGrpSpPr>
      <p:grpSpPr>
        <a:xfrm>
          <a:off x="0" y="0"/>
          <a:ext cx="0" cy="0"/>
          <a:chOff x="0" y="0"/>
          <a:chExt cx="0" cy="0"/>
        </a:xfrm>
      </p:grpSpPr>
      <p:sp>
        <p:nvSpPr>
          <p:cNvPr id="207" name="Google Shape;207;p29"/>
          <p:cNvSpPr txBox="1">
            <a:spLocks noGrp="1"/>
          </p:cNvSpPr>
          <p:nvPr>
            <p:ph type="title"/>
          </p:nvPr>
        </p:nvSpPr>
        <p:spPr>
          <a:xfrm>
            <a:off x="457200" y="338138"/>
            <a:ext cx="8229600" cy="12525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8" name="Google Shape;208;p29"/>
          <p:cNvSpPr txBox="1">
            <a:spLocks noGrp="1"/>
          </p:cNvSpPr>
          <p:nvPr>
            <p:ph type="body" idx="1"/>
          </p:nvPr>
        </p:nvSpPr>
        <p:spPr>
          <a:xfrm>
            <a:off x="676655" y="2679192"/>
            <a:ext cx="3822192" cy="3447288"/>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209" name="Google Shape;209;p29"/>
          <p:cNvSpPr txBox="1">
            <a:spLocks noGrp="1"/>
          </p:cNvSpPr>
          <p:nvPr>
            <p:ph type="body" idx="2"/>
          </p:nvPr>
        </p:nvSpPr>
        <p:spPr>
          <a:xfrm>
            <a:off x="4645152" y="2679192"/>
            <a:ext cx="3822192" cy="3447288"/>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210" name="Google Shape;210;p29"/>
          <p:cNvSpPr txBox="1">
            <a:spLocks noGrp="1"/>
          </p:cNvSpPr>
          <p:nvPr>
            <p:ph type="dt" idx="10"/>
          </p:nvPr>
        </p:nvSpPr>
        <p:spPr>
          <a:xfrm>
            <a:off x="5164138" y="6249988"/>
            <a:ext cx="3786187"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29"/>
          <p:cNvSpPr txBox="1">
            <a:spLocks noGrp="1"/>
          </p:cNvSpPr>
          <p:nvPr>
            <p:ph type="ftr" idx="11"/>
          </p:nvPr>
        </p:nvSpPr>
        <p:spPr>
          <a:xfrm>
            <a:off x="193675" y="6249988"/>
            <a:ext cx="37861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p29"/>
          <p:cNvSpPr txBox="1">
            <a:spLocks noGrp="1"/>
          </p:cNvSpPr>
          <p:nvPr>
            <p:ph type="sldNum" idx="12"/>
          </p:nvPr>
        </p:nvSpPr>
        <p:spPr>
          <a:xfrm>
            <a:off x="3990975" y="6249988"/>
            <a:ext cx="1162050" cy="365125"/>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000" b="0" i="0" u="none" strike="noStrike" cap="none">
                <a:solidFill>
                  <a:schemeClr val="dk2"/>
                </a:solidFill>
                <a:latin typeface="Arial"/>
                <a:ea typeface="Arial"/>
                <a:cs typeface="Arial"/>
                <a:sym typeface="Arial"/>
              </a:defRPr>
            </a:lvl1pPr>
            <a:lvl2pPr marL="0" marR="0" lvl="1" indent="0" algn="ctr">
              <a:spcBef>
                <a:spcPts val="0"/>
              </a:spcBef>
              <a:spcAft>
                <a:spcPts val="0"/>
              </a:spcAft>
              <a:buNone/>
              <a:defRPr sz="1000" b="0" i="0" u="none" strike="noStrike" cap="none">
                <a:solidFill>
                  <a:schemeClr val="dk2"/>
                </a:solidFill>
                <a:latin typeface="Arial"/>
                <a:ea typeface="Arial"/>
                <a:cs typeface="Arial"/>
                <a:sym typeface="Arial"/>
              </a:defRPr>
            </a:lvl2pPr>
            <a:lvl3pPr marL="0" marR="0" lvl="2" indent="0" algn="ctr">
              <a:spcBef>
                <a:spcPts val="0"/>
              </a:spcBef>
              <a:spcAft>
                <a:spcPts val="0"/>
              </a:spcAft>
              <a:buNone/>
              <a:defRPr sz="1000" b="0" i="0" u="none" strike="noStrike" cap="none">
                <a:solidFill>
                  <a:schemeClr val="dk2"/>
                </a:solidFill>
                <a:latin typeface="Arial"/>
                <a:ea typeface="Arial"/>
                <a:cs typeface="Arial"/>
                <a:sym typeface="Arial"/>
              </a:defRPr>
            </a:lvl3pPr>
            <a:lvl4pPr marL="0" marR="0" lvl="3" indent="0" algn="ctr">
              <a:spcBef>
                <a:spcPts val="0"/>
              </a:spcBef>
              <a:spcAft>
                <a:spcPts val="0"/>
              </a:spcAft>
              <a:buNone/>
              <a:defRPr sz="1000" b="0" i="0" u="none" strike="noStrike" cap="none">
                <a:solidFill>
                  <a:schemeClr val="dk2"/>
                </a:solidFill>
                <a:latin typeface="Arial"/>
                <a:ea typeface="Arial"/>
                <a:cs typeface="Arial"/>
                <a:sym typeface="Arial"/>
              </a:defRPr>
            </a:lvl4pPr>
            <a:lvl5pPr marL="0" marR="0" lvl="4" indent="0" algn="ctr">
              <a:spcBef>
                <a:spcPts val="0"/>
              </a:spcBef>
              <a:spcAft>
                <a:spcPts val="0"/>
              </a:spcAft>
              <a:buNone/>
              <a:defRPr sz="1000" b="0" i="0" u="none" strike="noStrike" cap="none">
                <a:solidFill>
                  <a:schemeClr val="dk2"/>
                </a:solidFill>
                <a:latin typeface="Arial"/>
                <a:ea typeface="Arial"/>
                <a:cs typeface="Arial"/>
                <a:sym typeface="Arial"/>
              </a:defRPr>
            </a:lvl5pPr>
            <a:lvl6pPr marL="0" marR="0" lvl="5" indent="0" algn="ctr">
              <a:spcBef>
                <a:spcPts val="0"/>
              </a:spcBef>
              <a:spcAft>
                <a:spcPts val="0"/>
              </a:spcAft>
              <a:buNone/>
              <a:defRPr sz="1000" b="0" i="0" u="none" strike="noStrike" cap="none">
                <a:solidFill>
                  <a:schemeClr val="dk2"/>
                </a:solidFill>
                <a:latin typeface="Arial"/>
                <a:ea typeface="Arial"/>
                <a:cs typeface="Arial"/>
                <a:sym typeface="Arial"/>
              </a:defRPr>
            </a:lvl6pPr>
            <a:lvl7pPr marL="0" marR="0" lvl="6" indent="0" algn="ctr">
              <a:spcBef>
                <a:spcPts val="0"/>
              </a:spcBef>
              <a:spcAft>
                <a:spcPts val="0"/>
              </a:spcAft>
              <a:buNone/>
              <a:defRPr sz="1000" b="0" i="0" u="none" strike="noStrike" cap="none">
                <a:solidFill>
                  <a:schemeClr val="dk2"/>
                </a:solidFill>
                <a:latin typeface="Arial"/>
                <a:ea typeface="Arial"/>
                <a:cs typeface="Arial"/>
                <a:sym typeface="Arial"/>
              </a:defRPr>
            </a:lvl7pPr>
            <a:lvl8pPr marL="0" marR="0" lvl="7" indent="0" algn="ctr">
              <a:spcBef>
                <a:spcPts val="0"/>
              </a:spcBef>
              <a:spcAft>
                <a:spcPts val="0"/>
              </a:spcAft>
              <a:buNone/>
              <a:defRPr sz="1000" b="0" i="0" u="none" strike="noStrike" cap="none">
                <a:solidFill>
                  <a:schemeClr val="dk2"/>
                </a:solidFill>
                <a:latin typeface="Arial"/>
                <a:ea typeface="Arial"/>
                <a:cs typeface="Arial"/>
                <a:sym typeface="Arial"/>
              </a:defRPr>
            </a:lvl8pPr>
            <a:lvl9pPr marL="0" marR="0" lvl="8" indent="0" algn="ctr">
              <a:spcBef>
                <a:spcPts val="0"/>
              </a:spcBef>
              <a:spcAft>
                <a:spcPts val="0"/>
              </a:spcAft>
              <a:buNone/>
              <a:defRPr sz="10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213"/>
        <p:cNvGrpSpPr/>
        <p:nvPr/>
      </p:nvGrpSpPr>
      <p:grpSpPr>
        <a:xfrm>
          <a:off x="0" y="0"/>
          <a:ext cx="0" cy="0"/>
          <a:chOff x="0" y="0"/>
          <a:chExt cx="0" cy="0"/>
        </a:xfrm>
      </p:grpSpPr>
      <p:sp>
        <p:nvSpPr>
          <p:cNvPr id="214" name="Google Shape;214;p30"/>
          <p:cNvSpPr txBox="1">
            <a:spLocks noGrp="1"/>
          </p:cNvSpPr>
          <p:nvPr>
            <p:ph type="title"/>
          </p:nvPr>
        </p:nvSpPr>
        <p:spPr>
          <a:xfrm>
            <a:off x="457200" y="338138"/>
            <a:ext cx="8229600" cy="12525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5" name="Google Shape;215;p30"/>
          <p:cNvSpPr txBox="1">
            <a:spLocks noGrp="1"/>
          </p:cNvSpPr>
          <p:nvPr>
            <p:ph type="body" idx="1"/>
          </p:nvPr>
        </p:nvSpPr>
        <p:spPr>
          <a:xfrm>
            <a:off x="676656" y="2678114"/>
            <a:ext cx="3822192" cy="639762"/>
          </a:xfrm>
          <a:prstGeom prst="rect">
            <a:avLst/>
          </a:prstGeom>
          <a:noFill/>
          <a:ln>
            <a:noFill/>
          </a:ln>
        </p:spPr>
        <p:txBody>
          <a:bodyPr spcFirstLastPara="1" wrap="square" lIns="91425" tIns="45700" rIns="91425" bIns="45700" anchor="ctr" anchorCtr="0">
            <a:noAutofit/>
          </a:bodyPr>
          <a:lstStyle>
            <a:lvl1pPr marL="457200" lvl="0" indent="-228600" algn="ctr">
              <a:spcBef>
                <a:spcPts val="480"/>
              </a:spcBef>
              <a:spcAft>
                <a:spcPts val="0"/>
              </a:spcAft>
              <a:buSzPts val="2400"/>
              <a:buNone/>
              <a:defRPr sz="2400" b="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216" name="Google Shape;216;p30"/>
          <p:cNvSpPr txBox="1">
            <a:spLocks noGrp="1"/>
          </p:cNvSpPr>
          <p:nvPr>
            <p:ph type="body" idx="2"/>
          </p:nvPr>
        </p:nvSpPr>
        <p:spPr>
          <a:xfrm>
            <a:off x="677332" y="3429000"/>
            <a:ext cx="3820055" cy="2697163"/>
          </a:xfrm>
          <a:prstGeom prst="rect">
            <a:avLst/>
          </a:prstGeom>
          <a:noFill/>
          <a:ln>
            <a:noFill/>
          </a:ln>
        </p:spPr>
        <p:txBody>
          <a:bodyPr spcFirstLastPara="1" wrap="square" lIns="91425" tIns="45700" rIns="91425" bIns="45700" anchor="t" anchorCtr="0">
            <a:no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217" name="Google Shape;217;p30"/>
          <p:cNvSpPr txBox="1">
            <a:spLocks noGrp="1"/>
          </p:cNvSpPr>
          <p:nvPr>
            <p:ph type="body" idx="3"/>
          </p:nvPr>
        </p:nvSpPr>
        <p:spPr>
          <a:xfrm>
            <a:off x="4648200" y="2678113"/>
            <a:ext cx="3822192" cy="639762"/>
          </a:xfrm>
          <a:prstGeom prst="rect">
            <a:avLst/>
          </a:prstGeom>
          <a:noFill/>
          <a:ln>
            <a:noFill/>
          </a:ln>
        </p:spPr>
        <p:txBody>
          <a:bodyPr spcFirstLastPara="1" wrap="square" lIns="91425" tIns="45700" rIns="91425" bIns="45700" anchor="ctr" anchorCtr="0">
            <a:noAutofit/>
          </a:bodyPr>
          <a:lstStyle>
            <a:lvl1pPr marL="457200" lvl="0" indent="-228600" algn="ctr">
              <a:spcBef>
                <a:spcPts val="480"/>
              </a:spcBef>
              <a:spcAft>
                <a:spcPts val="0"/>
              </a:spcAft>
              <a:buSzPts val="2400"/>
              <a:buNone/>
              <a:defRPr sz="2400" b="0" i="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218" name="Google Shape;218;p30"/>
          <p:cNvSpPr txBox="1">
            <a:spLocks noGrp="1"/>
          </p:cNvSpPr>
          <p:nvPr>
            <p:ph type="body" idx="4"/>
          </p:nvPr>
        </p:nvSpPr>
        <p:spPr>
          <a:xfrm>
            <a:off x="4645025" y="3429000"/>
            <a:ext cx="3822192" cy="2697163"/>
          </a:xfrm>
          <a:prstGeom prst="rect">
            <a:avLst/>
          </a:prstGeom>
          <a:noFill/>
          <a:ln>
            <a:noFill/>
          </a:ln>
        </p:spPr>
        <p:txBody>
          <a:bodyPr spcFirstLastPara="1" wrap="square" lIns="91425" tIns="45700" rIns="91425" bIns="45700" anchor="t" anchorCtr="0">
            <a:no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219" name="Google Shape;219;p30"/>
          <p:cNvSpPr txBox="1">
            <a:spLocks noGrp="1"/>
          </p:cNvSpPr>
          <p:nvPr>
            <p:ph type="dt" idx="10"/>
          </p:nvPr>
        </p:nvSpPr>
        <p:spPr>
          <a:xfrm>
            <a:off x="5164138" y="6249988"/>
            <a:ext cx="3786187"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30"/>
          <p:cNvSpPr txBox="1">
            <a:spLocks noGrp="1"/>
          </p:cNvSpPr>
          <p:nvPr>
            <p:ph type="ftr" idx="11"/>
          </p:nvPr>
        </p:nvSpPr>
        <p:spPr>
          <a:xfrm>
            <a:off x="193675" y="6249988"/>
            <a:ext cx="37861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30"/>
          <p:cNvSpPr txBox="1">
            <a:spLocks noGrp="1"/>
          </p:cNvSpPr>
          <p:nvPr>
            <p:ph type="sldNum" idx="12"/>
          </p:nvPr>
        </p:nvSpPr>
        <p:spPr>
          <a:xfrm>
            <a:off x="3990975" y="6249988"/>
            <a:ext cx="1162050" cy="365125"/>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000" b="0" i="0" u="none" strike="noStrike" cap="none">
                <a:solidFill>
                  <a:schemeClr val="dk2"/>
                </a:solidFill>
                <a:latin typeface="Arial"/>
                <a:ea typeface="Arial"/>
                <a:cs typeface="Arial"/>
                <a:sym typeface="Arial"/>
              </a:defRPr>
            </a:lvl1pPr>
            <a:lvl2pPr marL="0" marR="0" lvl="1" indent="0" algn="ctr">
              <a:spcBef>
                <a:spcPts val="0"/>
              </a:spcBef>
              <a:spcAft>
                <a:spcPts val="0"/>
              </a:spcAft>
              <a:buNone/>
              <a:defRPr sz="1000" b="0" i="0" u="none" strike="noStrike" cap="none">
                <a:solidFill>
                  <a:schemeClr val="dk2"/>
                </a:solidFill>
                <a:latin typeface="Arial"/>
                <a:ea typeface="Arial"/>
                <a:cs typeface="Arial"/>
                <a:sym typeface="Arial"/>
              </a:defRPr>
            </a:lvl2pPr>
            <a:lvl3pPr marL="0" marR="0" lvl="2" indent="0" algn="ctr">
              <a:spcBef>
                <a:spcPts val="0"/>
              </a:spcBef>
              <a:spcAft>
                <a:spcPts val="0"/>
              </a:spcAft>
              <a:buNone/>
              <a:defRPr sz="1000" b="0" i="0" u="none" strike="noStrike" cap="none">
                <a:solidFill>
                  <a:schemeClr val="dk2"/>
                </a:solidFill>
                <a:latin typeface="Arial"/>
                <a:ea typeface="Arial"/>
                <a:cs typeface="Arial"/>
                <a:sym typeface="Arial"/>
              </a:defRPr>
            </a:lvl3pPr>
            <a:lvl4pPr marL="0" marR="0" lvl="3" indent="0" algn="ctr">
              <a:spcBef>
                <a:spcPts val="0"/>
              </a:spcBef>
              <a:spcAft>
                <a:spcPts val="0"/>
              </a:spcAft>
              <a:buNone/>
              <a:defRPr sz="1000" b="0" i="0" u="none" strike="noStrike" cap="none">
                <a:solidFill>
                  <a:schemeClr val="dk2"/>
                </a:solidFill>
                <a:latin typeface="Arial"/>
                <a:ea typeface="Arial"/>
                <a:cs typeface="Arial"/>
                <a:sym typeface="Arial"/>
              </a:defRPr>
            </a:lvl4pPr>
            <a:lvl5pPr marL="0" marR="0" lvl="4" indent="0" algn="ctr">
              <a:spcBef>
                <a:spcPts val="0"/>
              </a:spcBef>
              <a:spcAft>
                <a:spcPts val="0"/>
              </a:spcAft>
              <a:buNone/>
              <a:defRPr sz="1000" b="0" i="0" u="none" strike="noStrike" cap="none">
                <a:solidFill>
                  <a:schemeClr val="dk2"/>
                </a:solidFill>
                <a:latin typeface="Arial"/>
                <a:ea typeface="Arial"/>
                <a:cs typeface="Arial"/>
                <a:sym typeface="Arial"/>
              </a:defRPr>
            </a:lvl5pPr>
            <a:lvl6pPr marL="0" marR="0" lvl="5" indent="0" algn="ctr">
              <a:spcBef>
                <a:spcPts val="0"/>
              </a:spcBef>
              <a:spcAft>
                <a:spcPts val="0"/>
              </a:spcAft>
              <a:buNone/>
              <a:defRPr sz="1000" b="0" i="0" u="none" strike="noStrike" cap="none">
                <a:solidFill>
                  <a:schemeClr val="dk2"/>
                </a:solidFill>
                <a:latin typeface="Arial"/>
                <a:ea typeface="Arial"/>
                <a:cs typeface="Arial"/>
                <a:sym typeface="Arial"/>
              </a:defRPr>
            </a:lvl6pPr>
            <a:lvl7pPr marL="0" marR="0" lvl="6" indent="0" algn="ctr">
              <a:spcBef>
                <a:spcPts val="0"/>
              </a:spcBef>
              <a:spcAft>
                <a:spcPts val="0"/>
              </a:spcAft>
              <a:buNone/>
              <a:defRPr sz="1000" b="0" i="0" u="none" strike="noStrike" cap="none">
                <a:solidFill>
                  <a:schemeClr val="dk2"/>
                </a:solidFill>
                <a:latin typeface="Arial"/>
                <a:ea typeface="Arial"/>
                <a:cs typeface="Arial"/>
                <a:sym typeface="Arial"/>
              </a:defRPr>
            </a:lvl7pPr>
            <a:lvl8pPr marL="0" marR="0" lvl="7" indent="0" algn="ctr">
              <a:spcBef>
                <a:spcPts val="0"/>
              </a:spcBef>
              <a:spcAft>
                <a:spcPts val="0"/>
              </a:spcAft>
              <a:buNone/>
              <a:defRPr sz="1000" b="0" i="0" u="none" strike="noStrike" cap="none">
                <a:solidFill>
                  <a:schemeClr val="dk2"/>
                </a:solidFill>
                <a:latin typeface="Arial"/>
                <a:ea typeface="Arial"/>
                <a:cs typeface="Arial"/>
                <a:sym typeface="Arial"/>
              </a:defRPr>
            </a:lvl8pPr>
            <a:lvl9pPr marL="0" marR="0" lvl="8" indent="0" algn="ctr">
              <a:spcBef>
                <a:spcPts val="0"/>
              </a:spcBef>
              <a:spcAft>
                <a:spcPts val="0"/>
              </a:spcAft>
              <a:buNone/>
              <a:defRPr sz="10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222"/>
        <p:cNvGrpSpPr/>
        <p:nvPr/>
      </p:nvGrpSpPr>
      <p:grpSpPr>
        <a:xfrm>
          <a:off x="0" y="0"/>
          <a:ext cx="0" cy="0"/>
          <a:chOff x="0" y="0"/>
          <a:chExt cx="0" cy="0"/>
        </a:xfrm>
      </p:grpSpPr>
      <p:sp>
        <p:nvSpPr>
          <p:cNvPr id="223" name="Google Shape;223;p31"/>
          <p:cNvSpPr txBox="1">
            <a:spLocks noGrp="1"/>
          </p:cNvSpPr>
          <p:nvPr>
            <p:ph type="title"/>
          </p:nvPr>
        </p:nvSpPr>
        <p:spPr>
          <a:xfrm>
            <a:off x="457200" y="338138"/>
            <a:ext cx="8229600" cy="12525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31"/>
          <p:cNvSpPr txBox="1">
            <a:spLocks noGrp="1"/>
          </p:cNvSpPr>
          <p:nvPr>
            <p:ph type="dt" idx="10"/>
          </p:nvPr>
        </p:nvSpPr>
        <p:spPr>
          <a:xfrm>
            <a:off x="5164138" y="6249988"/>
            <a:ext cx="3786187"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5" name="Google Shape;225;p31"/>
          <p:cNvSpPr txBox="1">
            <a:spLocks noGrp="1"/>
          </p:cNvSpPr>
          <p:nvPr>
            <p:ph type="ftr" idx="11"/>
          </p:nvPr>
        </p:nvSpPr>
        <p:spPr>
          <a:xfrm>
            <a:off x="193675" y="6249988"/>
            <a:ext cx="37861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31"/>
          <p:cNvSpPr txBox="1">
            <a:spLocks noGrp="1"/>
          </p:cNvSpPr>
          <p:nvPr>
            <p:ph type="sldNum" idx="12"/>
          </p:nvPr>
        </p:nvSpPr>
        <p:spPr>
          <a:xfrm>
            <a:off x="3990975" y="6249988"/>
            <a:ext cx="1162050" cy="365125"/>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000" b="0" i="0" u="none" strike="noStrike" cap="none">
                <a:solidFill>
                  <a:schemeClr val="dk2"/>
                </a:solidFill>
                <a:latin typeface="Arial"/>
                <a:ea typeface="Arial"/>
                <a:cs typeface="Arial"/>
                <a:sym typeface="Arial"/>
              </a:defRPr>
            </a:lvl1pPr>
            <a:lvl2pPr marL="0" marR="0" lvl="1" indent="0" algn="ctr">
              <a:spcBef>
                <a:spcPts val="0"/>
              </a:spcBef>
              <a:spcAft>
                <a:spcPts val="0"/>
              </a:spcAft>
              <a:buNone/>
              <a:defRPr sz="1000" b="0" i="0" u="none" strike="noStrike" cap="none">
                <a:solidFill>
                  <a:schemeClr val="dk2"/>
                </a:solidFill>
                <a:latin typeface="Arial"/>
                <a:ea typeface="Arial"/>
                <a:cs typeface="Arial"/>
                <a:sym typeface="Arial"/>
              </a:defRPr>
            </a:lvl2pPr>
            <a:lvl3pPr marL="0" marR="0" lvl="2" indent="0" algn="ctr">
              <a:spcBef>
                <a:spcPts val="0"/>
              </a:spcBef>
              <a:spcAft>
                <a:spcPts val="0"/>
              </a:spcAft>
              <a:buNone/>
              <a:defRPr sz="1000" b="0" i="0" u="none" strike="noStrike" cap="none">
                <a:solidFill>
                  <a:schemeClr val="dk2"/>
                </a:solidFill>
                <a:latin typeface="Arial"/>
                <a:ea typeface="Arial"/>
                <a:cs typeface="Arial"/>
                <a:sym typeface="Arial"/>
              </a:defRPr>
            </a:lvl3pPr>
            <a:lvl4pPr marL="0" marR="0" lvl="3" indent="0" algn="ctr">
              <a:spcBef>
                <a:spcPts val="0"/>
              </a:spcBef>
              <a:spcAft>
                <a:spcPts val="0"/>
              </a:spcAft>
              <a:buNone/>
              <a:defRPr sz="1000" b="0" i="0" u="none" strike="noStrike" cap="none">
                <a:solidFill>
                  <a:schemeClr val="dk2"/>
                </a:solidFill>
                <a:latin typeface="Arial"/>
                <a:ea typeface="Arial"/>
                <a:cs typeface="Arial"/>
                <a:sym typeface="Arial"/>
              </a:defRPr>
            </a:lvl4pPr>
            <a:lvl5pPr marL="0" marR="0" lvl="4" indent="0" algn="ctr">
              <a:spcBef>
                <a:spcPts val="0"/>
              </a:spcBef>
              <a:spcAft>
                <a:spcPts val="0"/>
              </a:spcAft>
              <a:buNone/>
              <a:defRPr sz="1000" b="0" i="0" u="none" strike="noStrike" cap="none">
                <a:solidFill>
                  <a:schemeClr val="dk2"/>
                </a:solidFill>
                <a:latin typeface="Arial"/>
                <a:ea typeface="Arial"/>
                <a:cs typeface="Arial"/>
                <a:sym typeface="Arial"/>
              </a:defRPr>
            </a:lvl5pPr>
            <a:lvl6pPr marL="0" marR="0" lvl="5" indent="0" algn="ctr">
              <a:spcBef>
                <a:spcPts val="0"/>
              </a:spcBef>
              <a:spcAft>
                <a:spcPts val="0"/>
              </a:spcAft>
              <a:buNone/>
              <a:defRPr sz="1000" b="0" i="0" u="none" strike="noStrike" cap="none">
                <a:solidFill>
                  <a:schemeClr val="dk2"/>
                </a:solidFill>
                <a:latin typeface="Arial"/>
                <a:ea typeface="Arial"/>
                <a:cs typeface="Arial"/>
                <a:sym typeface="Arial"/>
              </a:defRPr>
            </a:lvl6pPr>
            <a:lvl7pPr marL="0" marR="0" lvl="6" indent="0" algn="ctr">
              <a:spcBef>
                <a:spcPts val="0"/>
              </a:spcBef>
              <a:spcAft>
                <a:spcPts val="0"/>
              </a:spcAft>
              <a:buNone/>
              <a:defRPr sz="1000" b="0" i="0" u="none" strike="noStrike" cap="none">
                <a:solidFill>
                  <a:schemeClr val="dk2"/>
                </a:solidFill>
                <a:latin typeface="Arial"/>
                <a:ea typeface="Arial"/>
                <a:cs typeface="Arial"/>
                <a:sym typeface="Arial"/>
              </a:defRPr>
            </a:lvl7pPr>
            <a:lvl8pPr marL="0" marR="0" lvl="7" indent="0" algn="ctr">
              <a:spcBef>
                <a:spcPts val="0"/>
              </a:spcBef>
              <a:spcAft>
                <a:spcPts val="0"/>
              </a:spcAft>
              <a:buNone/>
              <a:defRPr sz="1000" b="0" i="0" u="none" strike="noStrike" cap="none">
                <a:solidFill>
                  <a:schemeClr val="dk2"/>
                </a:solidFill>
                <a:latin typeface="Arial"/>
                <a:ea typeface="Arial"/>
                <a:cs typeface="Arial"/>
                <a:sym typeface="Arial"/>
              </a:defRPr>
            </a:lvl8pPr>
            <a:lvl9pPr marL="0" marR="0" lvl="8" indent="0" algn="ctr">
              <a:spcBef>
                <a:spcPts val="0"/>
              </a:spcBef>
              <a:spcAft>
                <a:spcPts val="0"/>
              </a:spcAft>
              <a:buNone/>
              <a:defRPr sz="10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oş" type="blank">
  <p:cSld name="BLANK">
    <p:spTree>
      <p:nvGrpSpPr>
        <p:cNvPr id="1" name="Shape 227"/>
        <p:cNvGrpSpPr/>
        <p:nvPr/>
      </p:nvGrpSpPr>
      <p:grpSpPr>
        <a:xfrm>
          <a:off x="0" y="0"/>
          <a:ext cx="0" cy="0"/>
          <a:chOff x="0" y="0"/>
          <a:chExt cx="0" cy="0"/>
        </a:xfrm>
      </p:grpSpPr>
      <p:sp>
        <p:nvSpPr>
          <p:cNvPr id="228" name="Google Shape;228;p32"/>
          <p:cNvSpPr/>
          <p:nvPr/>
        </p:nvSpPr>
        <p:spPr>
          <a:xfrm>
            <a:off x="228600" y="228600"/>
            <a:ext cx="8696325" cy="1427163"/>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229" name="Google Shape;229;p32"/>
          <p:cNvGrpSpPr/>
          <p:nvPr/>
        </p:nvGrpSpPr>
        <p:grpSpPr>
          <a:xfrm>
            <a:off x="211138" y="714375"/>
            <a:ext cx="8723312" cy="1330325"/>
            <a:chOff x="-3905251" y="4294188"/>
            <a:chExt cx="13027839" cy="1892300"/>
          </a:xfrm>
        </p:grpSpPr>
        <p:sp>
          <p:nvSpPr>
            <p:cNvPr id="230" name="Google Shape;230;p32"/>
            <p:cNvSpPr/>
            <p:nvPr/>
          </p:nvSpPr>
          <p:spPr>
            <a:xfrm>
              <a:off x="4810006" y="4499677"/>
              <a:ext cx="4295986" cy="1016152"/>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902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1" name="Google Shape;231;p32"/>
            <p:cNvSpPr/>
            <p:nvPr/>
          </p:nvSpPr>
          <p:spPr>
            <a:xfrm>
              <a:off x="-308667" y="4319028"/>
              <a:ext cx="8279020" cy="1208091"/>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2" name="Google Shape;232;p32"/>
            <p:cNvSpPr/>
            <p:nvPr/>
          </p:nvSpPr>
          <p:spPr>
            <a:xfrm>
              <a:off x="4286" y="4334834"/>
              <a:ext cx="8165219" cy="1101960"/>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3" name="Google Shape;233;p32"/>
            <p:cNvSpPr/>
            <p:nvPr/>
          </p:nvSpPr>
          <p:spPr>
            <a:xfrm>
              <a:off x="4155651" y="4316769"/>
              <a:ext cx="4940859" cy="925827"/>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4" name="Google Shape;234;p32"/>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grpSp>
      <p:sp>
        <p:nvSpPr>
          <p:cNvPr id="235" name="Google Shape;235;p32"/>
          <p:cNvSpPr txBox="1">
            <a:spLocks noGrp="1"/>
          </p:cNvSpPr>
          <p:nvPr>
            <p:ph type="dt" idx="10"/>
          </p:nvPr>
        </p:nvSpPr>
        <p:spPr>
          <a:xfrm>
            <a:off x="5164138" y="6249988"/>
            <a:ext cx="3786187"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6" name="Google Shape;236;p32"/>
          <p:cNvSpPr txBox="1">
            <a:spLocks noGrp="1"/>
          </p:cNvSpPr>
          <p:nvPr>
            <p:ph type="ftr" idx="11"/>
          </p:nvPr>
        </p:nvSpPr>
        <p:spPr>
          <a:xfrm>
            <a:off x="193675" y="6249988"/>
            <a:ext cx="37861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7" name="Google Shape;237;p32"/>
          <p:cNvSpPr txBox="1">
            <a:spLocks noGrp="1"/>
          </p:cNvSpPr>
          <p:nvPr>
            <p:ph type="sldNum" idx="12"/>
          </p:nvPr>
        </p:nvSpPr>
        <p:spPr>
          <a:xfrm>
            <a:off x="3990975" y="6249988"/>
            <a:ext cx="1162050" cy="365125"/>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000" b="0" i="0" u="none" strike="noStrike" cap="none">
                <a:solidFill>
                  <a:schemeClr val="dk2"/>
                </a:solidFill>
                <a:latin typeface="Arial"/>
                <a:ea typeface="Arial"/>
                <a:cs typeface="Arial"/>
                <a:sym typeface="Arial"/>
              </a:defRPr>
            </a:lvl1pPr>
            <a:lvl2pPr marL="0" marR="0" lvl="1" indent="0" algn="ctr">
              <a:spcBef>
                <a:spcPts val="0"/>
              </a:spcBef>
              <a:spcAft>
                <a:spcPts val="0"/>
              </a:spcAft>
              <a:buNone/>
              <a:defRPr sz="1000" b="0" i="0" u="none" strike="noStrike" cap="none">
                <a:solidFill>
                  <a:schemeClr val="dk2"/>
                </a:solidFill>
                <a:latin typeface="Arial"/>
                <a:ea typeface="Arial"/>
                <a:cs typeface="Arial"/>
                <a:sym typeface="Arial"/>
              </a:defRPr>
            </a:lvl2pPr>
            <a:lvl3pPr marL="0" marR="0" lvl="2" indent="0" algn="ctr">
              <a:spcBef>
                <a:spcPts val="0"/>
              </a:spcBef>
              <a:spcAft>
                <a:spcPts val="0"/>
              </a:spcAft>
              <a:buNone/>
              <a:defRPr sz="1000" b="0" i="0" u="none" strike="noStrike" cap="none">
                <a:solidFill>
                  <a:schemeClr val="dk2"/>
                </a:solidFill>
                <a:latin typeface="Arial"/>
                <a:ea typeface="Arial"/>
                <a:cs typeface="Arial"/>
                <a:sym typeface="Arial"/>
              </a:defRPr>
            </a:lvl3pPr>
            <a:lvl4pPr marL="0" marR="0" lvl="3" indent="0" algn="ctr">
              <a:spcBef>
                <a:spcPts val="0"/>
              </a:spcBef>
              <a:spcAft>
                <a:spcPts val="0"/>
              </a:spcAft>
              <a:buNone/>
              <a:defRPr sz="1000" b="0" i="0" u="none" strike="noStrike" cap="none">
                <a:solidFill>
                  <a:schemeClr val="dk2"/>
                </a:solidFill>
                <a:latin typeface="Arial"/>
                <a:ea typeface="Arial"/>
                <a:cs typeface="Arial"/>
                <a:sym typeface="Arial"/>
              </a:defRPr>
            </a:lvl4pPr>
            <a:lvl5pPr marL="0" marR="0" lvl="4" indent="0" algn="ctr">
              <a:spcBef>
                <a:spcPts val="0"/>
              </a:spcBef>
              <a:spcAft>
                <a:spcPts val="0"/>
              </a:spcAft>
              <a:buNone/>
              <a:defRPr sz="1000" b="0" i="0" u="none" strike="noStrike" cap="none">
                <a:solidFill>
                  <a:schemeClr val="dk2"/>
                </a:solidFill>
                <a:latin typeface="Arial"/>
                <a:ea typeface="Arial"/>
                <a:cs typeface="Arial"/>
                <a:sym typeface="Arial"/>
              </a:defRPr>
            </a:lvl5pPr>
            <a:lvl6pPr marL="0" marR="0" lvl="5" indent="0" algn="ctr">
              <a:spcBef>
                <a:spcPts val="0"/>
              </a:spcBef>
              <a:spcAft>
                <a:spcPts val="0"/>
              </a:spcAft>
              <a:buNone/>
              <a:defRPr sz="1000" b="0" i="0" u="none" strike="noStrike" cap="none">
                <a:solidFill>
                  <a:schemeClr val="dk2"/>
                </a:solidFill>
                <a:latin typeface="Arial"/>
                <a:ea typeface="Arial"/>
                <a:cs typeface="Arial"/>
                <a:sym typeface="Arial"/>
              </a:defRPr>
            </a:lvl6pPr>
            <a:lvl7pPr marL="0" marR="0" lvl="6" indent="0" algn="ctr">
              <a:spcBef>
                <a:spcPts val="0"/>
              </a:spcBef>
              <a:spcAft>
                <a:spcPts val="0"/>
              </a:spcAft>
              <a:buNone/>
              <a:defRPr sz="1000" b="0" i="0" u="none" strike="noStrike" cap="none">
                <a:solidFill>
                  <a:schemeClr val="dk2"/>
                </a:solidFill>
                <a:latin typeface="Arial"/>
                <a:ea typeface="Arial"/>
                <a:cs typeface="Arial"/>
                <a:sym typeface="Arial"/>
              </a:defRPr>
            </a:lvl7pPr>
            <a:lvl8pPr marL="0" marR="0" lvl="7" indent="0" algn="ctr">
              <a:spcBef>
                <a:spcPts val="0"/>
              </a:spcBef>
              <a:spcAft>
                <a:spcPts val="0"/>
              </a:spcAft>
              <a:buNone/>
              <a:defRPr sz="1000" b="0" i="0" u="none" strike="noStrike" cap="none">
                <a:solidFill>
                  <a:schemeClr val="dk2"/>
                </a:solidFill>
                <a:latin typeface="Arial"/>
                <a:ea typeface="Arial"/>
                <a:cs typeface="Arial"/>
                <a:sym typeface="Arial"/>
              </a:defRPr>
            </a:lvl8pPr>
            <a:lvl9pPr marL="0" marR="0" lvl="8" indent="0" algn="ctr">
              <a:spcBef>
                <a:spcPts val="0"/>
              </a:spcBef>
              <a:spcAft>
                <a:spcPts val="0"/>
              </a:spcAft>
              <a:buNone/>
              <a:defRPr sz="10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Başlıklı İçerik" type="objTx">
  <p:cSld name="OBJECT_WITH_CAPTION_TEXT">
    <p:spTree>
      <p:nvGrpSpPr>
        <p:cNvPr id="1" name="Shape 238"/>
        <p:cNvGrpSpPr/>
        <p:nvPr/>
      </p:nvGrpSpPr>
      <p:grpSpPr>
        <a:xfrm>
          <a:off x="0" y="0"/>
          <a:ext cx="0" cy="0"/>
          <a:chOff x="0" y="0"/>
          <a:chExt cx="0" cy="0"/>
        </a:xfrm>
      </p:grpSpPr>
      <p:sp>
        <p:nvSpPr>
          <p:cNvPr id="239" name="Google Shape;239;p33"/>
          <p:cNvSpPr/>
          <p:nvPr/>
        </p:nvSpPr>
        <p:spPr>
          <a:xfrm>
            <a:off x="228600" y="228600"/>
            <a:ext cx="8696325" cy="1427163"/>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240" name="Google Shape;240;p33"/>
          <p:cNvGrpSpPr/>
          <p:nvPr/>
        </p:nvGrpSpPr>
        <p:grpSpPr>
          <a:xfrm>
            <a:off x="211138" y="714375"/>
            <a:ext cx="8723312" cy="1331913"/>
            <a:chOff x="-3905250" y="4294188"/>
            <a:chExt cx="13011150" cy="1892300"/>
          </a:xfrm>
        </p:grpSpPr>
        <p:sp>
          <p:nvSpPr>
            <p:cNvPr id="241" name="Google Shape;241;p33"/>
            <p:cNvSpPr/>
            <p:nvPr/>
          </p:nvSpPr>
          <p:spPr>
            <a:xfrm>
              <a:off x="4810681" y="4501687"/>
              <a:ext cx="4295219" cy="101494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902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42" name="Google Shape;242;p33"/>
            <p:cNvSpPr/>
            <p:nvPr/>
          </p:nvSpPr>
          <p:spPr>
            <a:xfrm>
              <a:off x="-308538" y="4318998"/>
              <a:ext cx="8280254" cy="1208906"/>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43" name="Google Shape;243;p33"/>
            <p:cNvSpPr/>
            <p:nvPr/>
          </p:nvSpPr>
          <p:spPr>
            <a:xfrm>
              <a:off x="4014" y="4334786"/>
              <a:ext cx="8164231" cy="1102902"/>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44" name="Google Shape;244;p33"/>
            <p:cNvSpPr/>
            <p:nvPr/>
          </p:nvSpPr>
          <p:spPr>
            <a:xfrm>
              <a:off x="4157164" y="4316742"/>
              <a:ext cx="4939265" cy="926979"/>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45" name="Google Shape;245;p33"/>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grpSp>
      <p:sp>
        <p:nvSpPr>
          <p:cNvPr id="246" name="Google Shape;246;p33"/>
          <p:cNvSpPr txBox="1">
            <a:spLocks noGrp="1"/>
          </p:cNvSpPr>
          <p:nvPr>
            <p:ph type="body" idx="1"/>
          </p:nvPr>
        </p:nvSpPr>
        <p:spPr>
          <a:xfrm>
            <a:off x="914400" y="3581400"/>
            <a:ext cx="3352800" cy="1905001"/>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SzPts val="1800"/>
              <a:buNone/>
              <a:defRPr sz="1800">
                <a:solidFill>
                  <a:schemeClr val="dk2"/>
                </a:solidFill>
              </a:defRPr>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sp>
        <p:nvSpPr>
          <p:cNvPr id="247" name="Google Shape;247;p33"/>
          <p:cNvSpPr txBox="1">
            <a:spLocks noGrp="1"/>
          </p:cNvSpPr>
          <p:nvPr>
            <p:ph type="title"/>
          </p:nvPr>
        </p:nvSpPr>
        <p:spPr>
          <a:xfrm>
            <a:off x="914400" y="2286000"/>
            <a:ext cx="3352800" cy="125272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3200">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8" name="Google Shape;248;p33"/>
          <p:cNvSpPr txBox="1">
            <a:spLocks noGrp="1"/>
          </p:cNvSpPr>
          <p:nvPr>
            <p:ph type="body" idx="2"/>
          </p:nvPr>
        </p:nvSpPr>
        <p:spPr>
          <a:xfrm>
            <a:off x="4651962" y="1828800"/>
            <a:ext cx="3904076" cy="3810000"/>
          </a:xfrm>
          <a:prstGeom prst="rect">
            <a:avLst/>
          </a:prstGeom>
          <a:noFill/>
          <a:ln>
            <a:noFill/>
          </a:ln>
        </p:spPr>
        <p:txBody>
          <a:bodyPr spcFirstLastPara="1" wrap="square" lIns="91425" tIns="45700" rIns="91425" bIns="45700" anchor="ctr" anchorCtr="0">
            <a:noAutofit/>
          </a:bodyPr>
          <a:lstStyle>
            <a:lvl1pPr marL="457200" lvl="0" indent="-368300" algn="l">
              <a:spcBef>
                <a:spcPts val="440"/>
              </a:spcBef>
              <a:spcAft>
                <a:spcPts val="0"/>
              </a:spcAft>
              <a:buClr>
                <a:schemeClr val="lt1"/>
              </a:buClr>
              <a:buSzPts val="2200"/>
              <a:buChar char="*"/>
              <a:defRPr sz="2200">
                <a:solidFill>
                  <a:schemeClr val="dk2"/>
                </a:solidFill>
              </a:defRPr>
            </a:lvl1pPr>
            <a:lvl2pPr marL="914400" lvl="1" indent="-355600" algn="l">
              <a:spcBef>
                <a:spcPts val="400"/>
              </a:spcBef>
              <a:spcAft>
                <a:spcPts val="0"/>
              </a:spcAft>
              <a:buClr>
                <a:schemeClr val="lt1"/>
              </a:buClr>
              <a:buSzPts val="2000"/>
              <a:buChar char="*"/>
              <a:defRPr sz="2000">
                <a:solidFill>
                  <a:schemeClr val="dk2"/>
                </a:solidFill>
              </a:defRPr>
            </a:lvl2pPr>
            <a:lvl3pPr marL="1371600" lvl="2" indent="-342900" algn="l">
              <a:spcBef>
                <a:spcPts val="360"/>
              </a:spcBef>
              <a:spcAft>
                <a:spcPts val="0"/>
              </a:spcAft>
              <a:buClr>
                <a:schemeClr val="lt1"/>
              </a:buClr>
              <a:buSzPts val="1800"/>
              <a:buChar char="*"/>
              <a:defRPr sz="1800">
                <a:solidFill>
                  <a:schemeClr val="dk2"/>
                </a:solidFill>
              </a:defRPr>
            </a:lvl3pPr>
            <a:lvl4pPr marL="1828800" lvl="3" indent="-330200" algn="l">
              <a:spcBef>
                <a:spcPts val="320"/>
              </a:spcBef>
              <a:spcAft>
                <a:spcPts val="0"/>
              </a:spcAft>
              <a:buClr>
                <a:schemeClr val="lt1"/>
              </a:buClr>
              <a:buSzPts val="1600"/>
              <a:buChar char="*"/>
              <a:defRPr sz="1600">
                <a:solidFill>
                  <a:schemeClr val="dk2"/>
                </a:solidFill>
              </a:defRPr>
            </a:lvl4pPr>
            <a:lvl5pPr marL="2286000" lvl="4" indent="-330200" algn="l">
              <a:spcBef>
                <a:spcPts val="320"/>
              </a:spcBef>
              <a:spcAft>
                <a:spcPts val="0"/>
              </a:spcAft>
              <a:buClr>
                <a:schemeClr val="lt1"/>
              </a:buClr>
              <a:buSzPts val="1600"/>
              <a:buChar char="*"/>
              <a:defRPr sz="1600">
                <a:solidFill>
                  <a:schemeClr val="dk2"/>
                </a:solidFill>
              </a:defRPr>
            </a:lvl5pPr>
            <a:lvl6pPr marL="2743200" lvl="5" indent="-355600" algn="l">
              <a:spcBef>
                <a:spcPts val="384"/>
              </a:spcBef>
              <a:spcAft>
                <a:spcPts val="0"/>
              </a:spcAft>
              <a:buSzPts val="2000"/>
              <a:buChar char="●"/>
              <a:defRPr sz="2000"/>
            </a:lvl6pPr>
            <a:lvl7pPr marL="3200400" lvl="6" indent="-355600" algn="l">
              <a:spcBef>
                <a:spcPts val="384"/>
              </a:spcBef>
              <a:spcAft>
                <a:spcPts val="0"/>
              </a:spcAft>
              <a:buSzPts val="2000"/>
              <a:buChar char="●"/>
              <a:defRPr sz="2000"/>
            </a:lvl7pPr>
            <a:lvl8pPr marL="3657600" lvl="7" indent="-355600" algn="l">
              <a:spcBef>
                <a:spcPts val="384"/>
              </a:spcBef>
              <a:spcAft>
                <a:spcPts val="0"/>
              </a:spcAft>
              <a:buSzPts val="2000"/>
              <a:buChar char="●"/>
              <a:defRPr sz="2000"/>
            </a:lvl8pPr>
            <a:lvl9pPr marL="4114800" lvl="8" indent="-355600" algn="l">
              <a:spcBef>
                <a:spcPts val="384"/>
              </a:spcBef>
              <a:spcAft>
                <a:spcPts val="0"/>
              </a:spcAft>
              <a:buSzPts val="2000"/>
              <a:buChar char="●"/>
              <a:defRPr sz="2000"/>
            </a:lvl9pPr>
          </a:lstStyle>
          <a:p>
            <a:endParaRPr/>
          </a:p>
        </p:txBody>
      </p:sp>
      <p:sp>
        <p:nvSpPr>
          <p:cNvPr id="249" name="Google Shape;249;p33"/>
          <p:cNvSpPr txBox="1">
            <a:spLocks noGrp="1"/>
          </p:cNvSpPr>
          <p:nvPr>
            <p:ph type="dt" idx="10"/>
          </p:nvPr>
        </p:nvSpPr>
        <p:spPr>
          <a:xfrm>
            <a:off x="5164138" y="6249988"/>
            <a:ext cx="3786187"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0" name="Google Shape;250;p33"/>
          <p:cNvSpPr txBox="1">
            <a:spLocks noGrp="1"/>
          </p:cNvSpPr>
          <p:nvPr>
            <p:ph type="ftr" idx="11"/>
          </p:nvPr>
        </p:nvSpPr>
        <p:spPr>
          <a:xfrm>
            <a:off x="193675" y="6249988"/>
            <a:ext cx="37861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1" name="Google Shape;251;p33"/>
          <p:cNvSpPr txBox="1">
            <a:spLocks noGrp="1"/>
          </p:cNvSpPr>
          <p:nvPr>
            <p:ph type="sldNum" idx="12"/>
          </p:nvPr>
        </p:nvSpPr>
        <p:spPr>
          <a:xfrm>
            <a:off x="3990975" y="6249988"/>
            <a:ext cx="1162050" cy="365125"/>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000" b="0" i="0" u="none" strike="noStrike" cap="none">
                <a:solidFill>
                  <a:schemeClr val="dk2"/>
                </a:solidFill>
                <a:latin typeface="Arial"/>
                <a:ea typeface="Arial"/>
                <a:cs typeface="Arial"/>
                <a:sym typeface="Arial"/>
              </a:defRPr>
            </a:lvl1pPr>
            <a:lvl2pPr marL="0" marR="0" lvl="1" indent="0" algn="ctr">
              <a:spcBef>
                <a:spcPts val="0"/>
              </a:spcBef>
              <a:spcAft>
                <a:spcPts val="0"/>
              </a:spcAft>
              <a:buNone/>
              <a:defRPr sz="1000" b="0" i="0" u="none" strike="noStrike" cap="none">
                <a:solidFill>
                  <a:schemeClr val="dk2"/>
                </a:solidFill>
                <a:latin typeface="Arial"/>
                <a:ea typeface="Arial"/>
                <a:cs typeface="Arial"/>
                <a:sym typeface="Arial"/>
              </a:defRPr>
            </a:lvl2pPr>
            <a:lvl3pPr marL="0" marR="0" lvl="2" indent="0" algn="ctr">
              <a:spcBef>
                <a:spcPts val="0"/>
              </a:spcBef>
              <a:spcAft>
                <a:spcPts val="0"/>
              </a:spcAft>
              <a:buNone/>
              <a:defRPr sz="1000" b="0" i="0" u="none" strike="noStrike" cap="none">
                <a:solidFill>
                  <a:schemeClr val="dk2"/>
                </a:solidFill>
                <a:latin typeface="Arial"/>
                <a:ea typeface="Arial"/>
                <a:cs typeface="Arial"/>
                <a:sym typeface="Arial"/>
              </a:defRPr>
            </a:lvl3pPr>
            <a:lvl4pPr marL="0" marR="0" lvl="3" indent="0" algn="ctr">
              <a:spcBef>
                <a:spcPts val="0"/>
              </a:spcBef>
              <a:spcAft>
                <a:spcPts val="0"/>
              </a:spcAft>
              <a:buNone/>
              <a:defRPr sz="1000" b="0" i="0" u="none" strike="noStrike" cap="none">
                <a:solidFill>
                  <a:schemeClr val="dk2"/>
                </a:solidFill>
                <a:latin typeface="Arial"/>
                <a:ea typeface="Arial"/>
                <a:cs typeface="Arial"/>
                <a:sym typeface="Arial"/>
              </a:defRPr>
            </a:lvl4pPr>
            <a:lvl5pPr marL="0" marR="0" lvl="4" indent="0" algn="ctr">
              <a:spcBef>
                <a:spcPts val="0"/>
              </a:spcBef>
              <a:spcAft>
                <a:spcPts val="0"/>
              </a:spcAft>
              <a:buNone/>
              <a:defRPr sz="1000" b="0" i="0" u="none" strike="noStrike" cap="none">
                <a:solidFill>
                  <a:schemeClr val="dk2"/>
                </a:solidFill>
                <a:latin typeface="Arial"/>
                <a:ea typeface="Arial"/>
                <a:cs typeface="Arial"/>
                <a:sym typeface="Arial"/>
              </a:defRPr>
            </a:lvl5pPr>
            <a:lvl6pPr marL="0" marR="0" lvl="5" indent="0" algn="ctr">
              <a:spcBef>
                <a:spcPts val="0"/>
              </a:spcBef>
              <a:spcAft>
                <a:spcPts val="0"/>
              </a:spcAft>
              <a:buNone/>
              <a:defRPr sz="1000" b="0" i="0" u="none" strike="noStrike" cap="none">
                <a:solidFill>
                  <a:schemeClr val="dk2"/>
                </a:solidFill>
                <a:latin typeface="Arial"/>
                <a:ea typeface="Arial"/>
                <a:cs typeface="Arial"/>
                <a:sym typeface="Arial"/>
              </a:defRPr>
            </a:lvl6pPr>
            <a:lvl7pPr marL="0" marR="0" lvl="6" indent="0" algn="ctr">
              <a:spcBef>
                <a:spcPts val="0"/>
              </a:spcBef>
              <a:spcAft>
                <a:spcPts val="0"/>
              </a:spcAft>
              <a:buNone/>
              <a:defRPr sz="1000" b="0" i="0" u="none" strike="noStrike" cap="none">
                <a:solidFill>
                  <a:schemeClr val="dk2"/>
                </a:solidFill>
                <a:latin typeface="Arial"/>
                <a:ea typeface="Arial"/>
                <a:cs typeface="Arial"/>
                <a:sym typeface="Arial"/>
              </a:defRPr>
            </a:lvl7pPr>
            <a:lvl8pPr marL="0" marR="0" lvl="7" indent="0" algn="ctr">
              <a:spcBef>
                <a:spcPts val="0"/>
              </a:spcBef>
              <a:spcAft>
                <a:spcPts val="0"/>
              </a:spcAft>
              <a:buNone/>
              <a:defRPr sz="1000" b="0" i="0" u="none" strike="noStrike" cap="none">
                <a:solidFill>
                  <a:schemeClr val="dk2"/>
                </a:solidFill>
                <a:latin typeface="Arial"/>
                <a:ea typeface="Arial"/>
                <a:cs typeface="Arial"/>
                <a:sym typeface="Arial"/>
              </a:defRPr>
            </a:lvl8pPr>
            <a:lvl9pPr marL="0" marR="0" lvl="8" indent="0" algn="ctr">
              <a:spcBef>
                <a:spcPts val="0"/>
              </a:spcBef>
              <a:spcAft>
                <a:spcPts val="0"/>
              </a:spcAft>
              <a:buNone/>
              <a:defRPr sz="10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aşlıklı Resim" type="picTx">
  <p:cSld name="PICTURE_WITH_CAPTION_TEXT">
    <p:spTree>
      <p:nvGrpSpPr>
        <p:cNvPr id="1" name="Shape 252"/>
        <p:cNvGrpSpPr/>
        <p:nvPr/>
      </p:nvGrpSpPr>
      <p:grpSpPr>
        <a:xfrm>
          <a:off x="0" y="0"/>
          <a:ext cx="0" cy="0"/>
          <a:chOff x="0" y="0"/>
          <a:chExt cx="0" cy="0"/>
        </a:xfrm>
      </p:grpSpPr>
      <p:sp>
        <p:nvSpPr>
          <p:cNvPr id="253" name="Google Shape;253;p34"/>
          <p:cNvSpPr/>
          <p:nvPr/>
        </p:nvSpPr>
        <p:spPr>
          <a:xfrm>
            <a:off x="228600" y="228600"/>
            <a:ext cx="8696325" cy="6035675"/>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254" name="Google Shape;254;p34"/>
          <p:cNvGrpSpPr/>
          <p:nvPr/>
        </p:nvGrpSpPr>
        <p:grpSpPr>
          <a:xfrm>
            <a:off x="211138" y="5354638"/>
            <a:ext cx="8723312" cy="1330325"/>
            <a:chOff x="-3905250" y="4294188"/>
            <a:chExt cx="13011150" cy="1892300"/>
          </a:xfrm>
        </p:grpSpPr>
        <p:sp>
          <p:nvSpPr>
            <p:cNvPr id="255" name="Google Shape;255;p34"/>
            <p:cNvSpPr/>
            <p:nvPr/>
          </p:nvSpPr>
          <p:spPr>
            <a:xfrm>
              <a:off x="4810681" y="4499676"/>
              <a:ext cx="4295219" cy="1016152"/>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902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56" name="Google Shape;256;p34"/>
            <p:cNvSpPr/>
            <p:nvPr/>
          </p:nvSpPr>
          <p:spPr>
            <a:xfrm>
              <a:off x="-308538" y="4319027"/>
              <a:ext cx="8280254" cy="1208092"/>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57" name="Google Shape;257;p34"/>
            <p:cNvSpPr/>
            <p:nvPr/>
          </p:nvSpPr>
          <p:spPr>
            <a:xfrm>
              <a:off x="4014" y="4334834"/>
              <a:ext cx="8164231" cy="1101960"/>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58" name="Google Shape;258;p34"/>
            <p:cNvSpPr/>
            <p:nvPr/>
          </p:nvSpPr>
          <p:spPr>
            <a:xfrm>
              <a:off x="4157164" y="4316769"/>
              <a:ext cx="4939265" cy="925827"/>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59" name="Google Shape;259;p34"/>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grpSp>
      <p:sp>
        <p:nvSpPr>
          <p:cNvPr id="260" name="Google Shape;260;p34"/>
          <p:cNvSpPr txBox="1">
            <a:spLocks noGrp="1"/>
          </p:cNvSpPr>
          <p:nvPr>
            <p:ph type="title"/>
          </p:nvPr>
        </p:nvSpPr>
        <p:spPr>
          <a:xfrm>
            <a:off x="4874155" y="338667"/>
            <a:ext cx="3812645" cy="2429934"/>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1400"/>
              <a:buNone/>
              <a:defRPr sz="2800" b="0">
                <a:solidFill>
                  <a:srgbClr val="FFFFFF"/>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1" name="Google Shape;261;p34"/>
          <p:cNvSpPr txBox="1">
            <a:spLocks noGrp="1"/>
          </p:cNvSpPr>
          <p:nvPr>
            <p:ph type="body" idx="1"/>
          </p:nvPr>
        </p:nvSpPr>
        <p:spPr>
          <a:xfrm>
            <a:off x="4868333" y="2785533"/>
            <a:ext cx="3818467" cy="2421467"/>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800"/>
              <a:buNone/>
              <a:defRPr sz="1800">
                <a:solidFill>
                  <a:srgbClr val="FFFFFF"/>
                </a:solidFill>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sp>
        <p:nvSpPr>
          <p:cNvPr id="262" name="Google Shape;262;p34"/>
          <p:cNvSpPr>
            <a:spLocks noGrp="1"/>
          </p:cNvSpPr>
          <p:nvPr>
            <p:ph type="pic" idx="2"/>
          </p:nvPr>
        </p:nvSpPr>
        <p:spPr>
          <a:xfrm>
            <a:off x="838200" y="1371600"/>
            <a:ext cx="3566160" cy="2926080"/>
          </a:xfrm>
          <a:prstGeom prst="roundRect">
            <a:avLst>
              <a:gd name="adj" fmla="val 3924"/>
            </a:avLst>
          </a:prstGeom>
          <a:solidFill>
            <a:schemeClr val="accent1"/>
          </a:solidFill>
          <a:ln>
            <a:noFill/>
          </a:ln>
          <a:effectLst>
            <a:reflection stA="30000" endPos="30000" dist="5000" dir="5400000" sy="-100000" algn="bl" rotWithShape="0"/>
          </a:effectLst>
        </p:spPr>
      </p:sp>
      <p:sp>
        <p:nvSpPr>
          <p:cNvPr id="263" name="Google Shape;263;p34"/>
          <p:cNvSpPr txBox="1">
            <a:spLocks noGrp="1"/>
          </p:cNvSpPr>
          <p:nvPr>
            <p:ph type="dt" idx="10"/>
          </p:nvPr>
        </p:nvSpPr>
        <p:spPr>
          <a:xfrm>
            <a:off x="5164138" y="6249988"/>
            <a:ext cx="3786187"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4" name="Google Shape;264;p34"/>
          <p:cNvSpPr txBox="1">
            <a:spLocks noGrp="1"/>
          </p:cNvSpPr>
          <p:nvPr>
            <p:ph type="ftr" idx="11"/>
          </p:nvPr>
        </p:nvSpPr>
        <p:spPr>
          <a:xfrm>
            <a:off x="193675" y="6249988"/>
            <a:ext cx="37861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5" name="Google Shape;265;p34"/>
          <p:cNvSpPr txBox="1">
            <a:spLocks noGrp="1"/>
          </p:cNvSpPr>
          <p:nvPr>
            <p:ph type="sldNum" idx="12"/>
          </p:nvPr>
        </p:nvSpPr>
        <p:spPr>
          <a:xfrm>
            <a:off x="3990975" y="6249988"/>
            <a:ext cx="1162050" cy="365125"/>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000" b="0" i="0" u="none" strike="noStrike" cap="none">
                <a:solidFill>
                  <a:schemeClr val="dk2"/>
                </a:solidFill>
                <a:latin typeface="Arial"/>
                <a:ea typeface="Arial"/>
                <a:cs typeface="Arial"/>
                <a:sym typeface="Arial"/>
              </a:defRPr>
            </a:lvl1pPr>
            <a:lvl2pPr marL="0" marR="0" lvl="1" indent="0" algn="ctr">
              <a:spcBef>
                <a:spcPts val="0"/>
              </a:spcBef>
              <a:spcAft>
                <a:spcPts val="0"/>
              </a:spcAft>
              <a:buNone/>
              <a:defRPr sz="1000" b="0" i="0" u="none" strike="noStrike" cap="none">
                <a:solidFill>
                  <a:schemeClr val="dk2"/>
                </a:solidFill>
                <a:latin typeface="Arial"/>
                <a:ea typeface="Arial"/>
                <a:cs typeface="Arial"/>
                <a:sym typeface="Arial"/>
              </a:defRPr>
            </a:lvl2pPr>
            <a:lvl3pPr marL="0" marR="0" lvl="2" indent="0" algn="ctr">
              <a:spcBef>
                <a:spcPts val="0"/>
              </a:spcBef>
              <a:spcAft>
                <a:spcPts val="0"/>
              </a:spcAft>
              <a:buNone/>
              <a:defRPr sz="1000" b="0" i="0" u="none" strike="noStrike" cap="none">
                <a:solidFill>
                  <a:schemeClr val="dk2"/>
                </a:solidFill>
                <a:latin typeface="Arial"/>
                <a:ea typeface="Arial"/>
                <a:cs typeface="Arial"/>
                <a:sym typeface="Arial"/>
              </a:defRPr>
            </a:lvl3pPr>
            <a:lvl4pPr marL="0" marR="0" lvl="3" indent="0" algn="ctr">
              <a:spcBef>
                <a:spcPts val="0"/>
              </a:spcBef>
              <a:spcAft>
                <a:spcPts val="0"/>
              </a:spcAft>
              <a:buNone/>
              <a:defRPr sz="1000" b="0" i="0" u="none" strike="noStrike" cap="none">
                <a:solidFill>
                  <a:schemeClr val="dk2"/>
                </a:solidFill>
                <a:latin typeface="Arial"/>
                <a:ea typeface="Arial"/>
                <a:cs typeface="Arial"/>
                <a:sym typeface="Arial"/>
              </a:defRPr>
            </a:lvl4pPr>
            <a:lvl5pPr marL="0" marR="0" lvl="4" indent="0" algn="ctr">
              <a:spcBef>
                <a:spcPts val="0"/>
              </a:spcBef>
              <a:spcAft>
                <a:spcPts val="0"/>
              </a:spcAft>
              <a:buNone/>
              <a:defRPr sz="1000" b="0" i="0" u="none" strike="noStrike" cap="none">
                <a:solidFill>
                  <a:schemeClr val="dk2"/>
                </a:solidFill>
                <a:latin typeface="Arial"/>
                <a:ea typeface="Arial"/>
                <a:cs typeface="Arial"/>
                <a:sym typeface="Arial"/>
              </a:defRPr>
            </a:lvl5pPr>
            <a:lvl6pPr marL="0" marR="0" lvl="5" indent="0" algn="ctr">
              <a:spcBef>
                <a:spcPts val="0"/>
              </a:spcBef>
              <a:spcAft>
                <a:spcPts val="0"/>
              </a:spcAft>
              <a:buNone/>
              <a:defRPr sz="1000" b="0" i="0" u="none" strike="noStrike" cap="none">
                <a:solidFill>
                  <a:schemeClr val="dk2"/>
                </a:solidFill>
                <a:latin typeface="Arial"/>
                <a:ea typeface="Arial"/>
                <a:cs typeface="Arial"/>
                <a:sym typeface="Arial"/>
              </a:defRPr>
            </a:lvl6pPr>
            <a:lvl7pPr marL="0" marR="0" lvl="6" indent="0" algn="ctr">
              <a:spcBef>
                <a:spcPts val="0"/>
              </a:spcBef>
              <a:spcAft>
                <a:spcPts val="0"/>
              </a:spcAft>
              <a:buNone/>
              <a:defRPr sz="1000" b="0" i="0" u="none" strike="noStrike" cap="none">
                <a:solidFill>
                  <a:schemeClr val="dk2"/>
                </a:solidFill>
                <a:latin typeface="Arial"/>
                <a:ea typeface="Arial"/>
                <a:cs typeface="Arial"/>
                <a:sym typeface="Arial"/>
              </a:defRPr>
            </a:lvl7pPr>
            <a:lvl8pPr marL="0" marR="0" lvl="7" indent="0" algn="ctr">
              <a:spcBef>
                <a:spcPts val="0"/>
              </a:spcBef>
              <a:spcAft>
                <a:spcPts val="0"/>
              </a:spcAft>
              <a:buNone/>
              <a:defRPr sz="1000" b="0" i="0" u="none" strike="noStrike" cap="none">
                <a:solidFill>
                  <a:schemeClr val="dk2"/>
                </a:solidFill>
                <a:latin typeface="Arial"/>
                <a:ea typeface="Arial"/>
                <a:cs typeface="Arial"/>
                <a:sym typeface="Arial"/>
              </a:defRPr>
            </a:lvl8pPr>
            <a:lvl9pPr marL="0" marR="0" lvl="8" indent="0" algn="ctr">
              <a:spcBef>
                <a:spcPts val="0"/>
              </a:spcBef>
              <a:spcAft>
                <a:spcPts val="0"/>
              </a:spcAft>
              <a:buNone/>
              <a:defRPr sz="10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şlık, Dikey Metin" type="vertTx">
  <p:cSld name="VERTICAL_TEXT">
    <p:spTree>
      <p:nvGrpSpPr>
        <p:cNvPr id="1" name="Shape 266"/>
        <p:cNvGrpSpPr/>
        <p:nvPr/>
      </p:nvGrpSpPr>
      <p:grpSpPr>
        <a:xfrm>
          <a:off x="0" y="0"/>
          <a:ext cx="0" cy="0"/>
          <a:chOff x="0" y="0"/>
          <a:chExt cx="0" cy="0"/>
        </a:xfrm>
      </p:grpSpPr>
      <p:sp>
        <p:nvSpPr>
          <p:cNvPr id="267" name="Google Shape;267;p35"/>
          <p:cNvSpPr txBox="1">
            <a:spLocks noGrp="1"/>
          </p:cNvSpPr>
          <p:nvPr>
            <p:ph type="title"/>
          </p:nvPr>
        </p:nvSpPr>
        <p:spPr>
          <a:xfrm>
            <a:off x="457200" y="338138"/>
            <a:ext cx="8229600" cy="12525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8" name="Google Shape;268;p35"/>
          <p:cNvSpPr txBox="1">
            <a:spLocks noGrp="1"/>
          </p:cNvSpPr>
          <p:nvPr>
            <p:ph type="body" idx="1"/>
          </p:nvPr>
        </p:nvSpPr>
        <p:spPr>
          <a:xfrm rot="5400000">
            <a:off x="2850357" y="696120"/>
            <a:ext cx="3451225" cy="7408862"/>
          </a:xfrm>
          <a:prstGeom prst="rect">
            <a:avLst/>
          </a:prstGeom>
          <a:noFill/>
          <a:ln>
            <a:noFill/>
          </a:ln>
        </p:spPr>
        <p:txBody>
          <a:bodyPr spcFirstLastPara="1" wrap="square" lIns="91425" tIns="45700" rIns="91425" bIns="45700" anchor="ctr" anchorCtr="0">
            <a:noAutofit/>
          </a:bodyPr>
          <a:lstStyle>
            <a:lvl1pPr marL="457200" lvl="0" indent="-381000" algn="l">
              <a:spcBef>
                <a:spcPts val="480"/>
              </a:spcBef>
              <a:spcAft>
                <a:spcPts val="0"/>
              </a:spcAft>
              <a:buSzPts val="2400"/>
              <a:buChar char="*"/>
              <a:defRPr/>
            </a:lvl1pPr>
            <a:lvl2pPr marL="914400" lvl="1" indent="-368300" algn="l">
              <a:spcBef>
                <a:spcPts val="440"/>
              </a:spcBef>
              <a:spcAft>
                <a:spcPts val="0"/>
              </a:spcAft>
              <a:buSzPts val="2200"/>
              <a:buChar char="*"/>
              <a:defRPr/>
            </a:lvl2pPr>
            <a:lvl3pPr marL="1371600" lvl="2" indent="-355600" algn="l">
              <a:spcBef>
                <a:spcPts val="400"/>
              </a:spcBef>
              <a:spcAft>
                <a:spcPts val="0"/>
              </a:spcAft>
              <a:buSzPts val="2000"/>
              <a:buChar char="*"/>
              <a:defRPr/>
            </a:lvl3pPr>
            <a:lvl4pPr marL="1828800" lvl="3" indent="-342900" algn="l">
              <a:spcBef>
                <a:spcPts val="360"/>
              </a:spcBef>
              <a:spcAft>
                <a:spcPts val="0"/>
              </a:spcAft>
              <a:buSzPts val="1800"/>
              <a:buChar char="*"/>
              <a:defRPr/>
            </a:lvl4pPr>
            <a:lvl5pPr marL="2286000" lvl="4" indent="-330200" algn="l">
              <a:spcBef>
                <a:spcPts val="320"/>
              </a:spcBef>
              <a:spcAft>
                <a:spcPts val="0"/>
              </a:spcAft>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269" name="Google Shape;269;p35"/>
          <p:cNvSpPr txBox="1">
            <a:spLocks noGrp="1"/>
          </p:cNvSpPr>
          <p:nvPr>
            <p:ph type="dt" idx="10"/>
          </p:nvPr>
        </p:nvSpPr>
        <p:spPr>
          <a:xfrm>
            <a:off x="5164138" y="6249988"/>
            <a:ext cx="3786187"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0" name="Google Shape;270;p35"/>
          <p:cNvSpPr txBox="1">
            <a:spLocks noGrp="1"/>
          </p:cNvSpPr>
          <p:nvPr>
            <p:ph type="ftr" idx="11"/>
          </p:nvPr>
        </p:nvSpPr>
        <p:spPr>
          <a:xfrm>
            <a:off x="193675" y="6249988"/>
            <a:ext cx="37861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1" name="Google Shape;271;p35"/>
          <p:cNvSpPr txBox="1">
            <a:spLocks noGrp="1"/>
          </p:cNvSpPr>
          <p:nvPr>
            <p:ph type="sldNum" idx="12"/>
          </p:nvPr>
        </p:nvSpPr>
        <p:spPr>
          <a:xfrm>
            <a:off x="3990975" y="6249988"/>
            <a:ext cx="1162050" cy="365125"/>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000" b="0" i="0" u="none" strike="noStrike" cap="none">
                <a:solidFill>
                  <a:schemeClr val="dk2"/>
                </a:solidFill>
                <a:latin typeface="Arial"/>
                <a:ea typeface="Arial"/>
                <a:cs typeface="Arial"/>
                <a:sym typeface="Arial"/>
              </a:defRPr>
            </a:lvl1pPr>
            <a:lvl2pPr marL="0" marR="0" lvl="1" indent="0" algn="ctr">
              <a:spcBef>
                <a:spcPts val="0"/>
              </a:spcBef>
              <a:spcAft>
                <a:spcPts val="0"/>
              </a:spcAft>
              <a:buNone/>
              <a:defRPr sz="1000" b="0" i="0" u="none" strike="noStrike" cap="none">
                <a:solidFill>
                  <a:schemeClr val="dk2"/>
                </a:solidFill>
                <a:latin typeface="Arial"/>
                <a:ea typeface="Arial"/>
                <a:cs typeface="Arial"/>
                <a:sym typeface="Arial"/>
              </a:defRPr>
            </a:lvl2pPr>
            <a:lvl3pPr marL="0" marR="0" lvl="2" indent="0" algn="ctr">
              <a:spcBef>
                <a:spcPts val="0"/>
              </a:spcBef>
              <a:spcAft>
                <a:spcPts val="0"/>
              </a:spcAft>
              <a:buNone/>
              <a:defRPr sz="1000" b="0" i="0" u="none" strike="noStrike" cap="none">
                <a:solidFill>
                  <a:schemeClr val="dk2"/>
                </a:solidFill>
                <a:latin typeface="Arial"/>
                <a:ea typeface="Arial"/>
                <a:cs typeface="Arial"/>
                <a:sym typeface="Arial"/>
              </a:defRPr>
            </a:lvl3pPr>
            <a:lvl4pPr marL="0" marR="0" lvl="3" indent="0" algn="ctr">
              <a:spcBef>
                <a:spcPts val="0"/>
              </a:spcBef>
              <a:spcAft>
                <a:spcPts val="0"/>
              </a:spcAft>
              <a:buNone/>
              <a:defRPr sz="1000" b="0" i="0" u="none" strike="noStrike" cap="none">
                <a:solidFill>
                  <a:schemeClr val="dk2"/>
                </a:solidFill>
                <a:latin typeface="Arial"/>
                <a:ea typeface="Arial"/>
                <a:cs typeface="Arial"/>
                <a:sym typeface="Arial"/>
              </a:defRPr>
            </a:lvl4pPr>
            <a:lvl5pPr marL="0" marR="0" lvl="4" indent="0" algn="ctr">
              <a:spcBef>
                <a:spcPts val="0"/>
              </a:spcBef>
              <a:spcAft>
                <a:spcPts val="0"/>
              </a:spcAft>
              <a:buNone/>
              <a:defRPr sz="1000" b="0" i="0" u="none" strike="noStrike" cap="none">
                <a:solidFill>
                  <a:schemeClr val="dk2"/>
                </a:solidFill>
                <a:latin typeface="Arial"/>
                <a:ea typeface="Arial"/>
                <a:cs typeface="Arial"/>
                <a:sym typeface="Arial"/>
              </a:defRPr>
            </a:lvl5pPr>
            <a:lvl6pPr marL="0" marR="0" lvl="5" indent="0" algn="ctr">
              <a:spcBef>
                <a:spcPts val="0"/>
              </a:spcBef>
              <a:spcAft>
                <a:spcPts val="0"/>
              </a:spcAft>
              <a:buNone/>
              <a:defRPr sz="1000" b="0" i="0" u="none" strike="noStrike" cap="none">
                <a:solidFill>
                  <a:schemeClr val="dk2"/>
                </a:solidFill>
                <a:latin typeface="Arial"/>
                <a:ea typeface="Arial"/>
                <a:cs typeface="Arial"/>
                <a:sym typeface="Arial"/>
              </a:defRPr>
            </a:lvl6pPr>
            <a:lvl7pPr marL="0" marR="0" lvl="6" indent="0" algn="ctr">
              <a:spcBef>
                <a:spcPts val="0"/>
              </a:spcBef>
              <a:spcAft>
                <a:spcPts val="0"/>
              </a:spcAft>
              <a:buNone/>
              <a:defRPr sz="1000" b="0" i="0" u="none" strike="noStrike" cap="none">
                <a:solidFill>
                  <a:schemeClr val="dk2"/>
                </a:solidFill>
                <a:latin typeface="Arial"/>
                <a:ea typeface="Arial"/>
                <a:cs typeface="Arial"/>
                <a:sym typeface="Arial"/>
              </a:defRPr>
            </a:lvl7pPr>
            <a:lvl8pPr marL="0" marR="0" lvl="7" indent="0" algn="ctr">
              <a:spcBef>
                <a:spcPts val="0"/>
              </a:spcBef>
              <a:spcAft>
                <a:spcPts val="0"/>
              </a:spcAft>
              <a:buNone/>
              <a:defRPr sz="1000" b="0" i="0" u="none" strike="noStrike" cap="none">
                <a:solidFill>
                  <a:schemeClr val="dk2"/>
                </a:solidFill>
                <a:latin typeface="Arial"/>
                <a:ea typeface="Arial"/>
                <a:cs typeface="Arial"/>
                <a:sym typeface="Arial"/>
              </a:defRPr>
            </a:lvl8pPr>
            <a:lvl9pPr marL="0" marR="0" lvl="8" indent="0" algn="ctr">
              <a:spcBef>
                <a:spcPts val="0"/>
              </a:spcBef>
              <a:spcAft>
                <a:spcPts val="0"/>
              </a:spcAft>
              <a:buNone/>
              <a:defRPr sz="10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Dikey Başlık ve Metin" type="vertTitleAndTx">
  <p:cSld name="VERTICAL_TITLE_AND_VERTICAL_TEXT">
    <p:spTree>
      <p:nvGrpSpPr>
        <p:cNvPr id="1" name="Shape 272"/>
        <p:cNvGrpSpPr/>
        <p:nvPr/>
      </p:nvGrpSpPr>
      <p:grpSpPr>
        <a:xfrm>
          <a:off x="0" y="0"/>
          <a:ext cx="0" cy="0"/>
          <a:chOff x="0" y="0"/>
          <a:chExt cx="0" cy="0"/>
        </a:xfrm>
      </p:grpSpPr>
      <p:sp>
        <p:nvSpPr>
          <p:cNvPr id="273" name="Google Shape;273;p36"/>
          <p:cNvSpPr/>
          <p:nvPr/>
        </p:nvSpPr>
        <p:spPr>
          <a:xfrm>
            <a:off x="228600" y="228600"/>
            <a:ext cx="8696325" cy="1427163"/>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274" name="Google Shape;274;p36"/>
          <p:cNvGrpSpPr/>
          <p:nvPr/>
        </p:nvGrpSpPr>
        <p:grpSpPr>
          <a:xfrm>
            <a:off x="211138" y="714375"/>
            <a:ext cx="8723312" cy="1331913"/>
            <a:chOff x="-3905250" y="4294188"/>
            <a:chExt cx="13011150" cy="1892300"/>
          </a:xfrm>
        </p:grpSpPr>
        <p:sp>
          <p:nvSpPr>
            <p:cNvPr id="275" name="Google Shape;275;p36"/>
            <p:cNvSpPr/>
            <p:nvPr/>
          </p:nvSpPr>
          <p:spPr>
            <a:xfrm>
              <a:off x="4810681" y="4501687"/>
              <a:ext cx="4295219" cy="101494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902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76" name="Google Shape;276;p36"/>
            <p:cNvSpPr/>
            <p:nvPr/>
          </p:nvSpPr>
          <p:spPr>
            <a:xfrm>
              <a:off x="-308538" y="4318998"/>
              <a:ext cx="8280254" cy="1208906"/>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77" name="Google Shape;277;p36"/>
            <p:cNvSpPr/>
            <p:nvPr/>
          </p:nvSpPr>
          <p:spPr>
            <a:xfrm>
              <a:off x="4014" y="4334786"/>
              <a:ext cx="8164231" cy="1102902"/>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78" name="Google Shape;278;p36"/>
            <p:cNvSpPr/>
            <p:nvPr/>
          </p:nvSpPr>
          <p:spPr>
            <a:xfrm>
              <a:off x="4157164" y="4316742"/>
              <a:ext cx="4939265" cy="926979"/>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79" name="Google Shape;279;p36"/>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grpSp>
      <p:sp>
        <p:nvSpPr>
          <p:cNvPr id="280" name="Google Shape;280;p36"/>
          <p:cNvSpPr txBox="1">
            <a:spLocks noGrp="1"/>
          </p:cNvSpPr>
          <p:nvPr>
            <p:ph type="title"/>
          </p:nvPr>
        </p:nvSpPr>
        <p:spPr>
          <a:xfrm rot="5400000">
            <a:off x="5414434" y="2662767"/>
            <a:ext cx="4487333" cy="2057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1" name="Google Shape;281;p36"/>
          <p:cNvSpPr txBox="1">
            <a:spLocks noGrp="1"/>
          </p:cNvSpPr>
          <p:nvPr>
            <p:ph type="body" idx="1"/>
          </p:nvPr>
        </p:nvSpPr>
        <p:spPr>
          <a:xfrm rot="5400000">
            <a:off x="1223433" y="681567"/>
            <a:ext cx="4487334" cy="6019800"/>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accent1"/>
              </a:buClr>
              <a:buSzPts val="2400"/>
              <a:buChar char="*"/>
              <a:defRPr/>
            </a:lvl1pPr>
            <a:lvl2pPr marL="914400" lvl="1" indent="-368300" algn="l">
              <a:spcBef>
                <a:spcPts val="440"/>
              </a:spcBef>
              <a:spcAft>
                <a:spcPts val="0"/>
              </a:spcAft>
              <a:buClr>
                <a:schemeClr val="accent1"/>
              </a:buClr>
              <a:buSzPts val="2200"/>
              <a:buChar char="*"/>
              <a:defRPr/>
            </a:lvl2pPr>
            <a:lvl3pPr marL="1371600" lvl="2" indent="-355600" algn="l">
              <a:spcBef>
                <a:spcPts val="400"/>
              </a:spcBef>
              <a:spcAft>
                <a:spcPts val="0"/>
              </a:spcAft>
              <a:buClr>
                <a:schemeClr val="accent1"/>
              </a:buClr>
              <a:buSzPts val="2000"/>
              <a:buChar char="*"/>
              <a:defRPr/>
            </a:lvl3pPr>
            <a:lvl4pPr marL="1828800" lvl="3" indent="-342900" algn="l">
              <a:spcBef>
                <a:spcPts val="360"/>
              </a:spcBef>
              <a:spcAft>
                <a:spcPts val="0"/>
              </a:spcAft>
              <a:buClr>
                <a:schemeClr val="accent1"/>
              </a:buClr>
              <a:buSzPts val="1800"/>
              <a:buChar char="*"/>
              <a:defRPr/>
            </a:lvl4pPr>
            <a:lvl5pPr marL="2286000" lvl="4" indent="-330200" algn="l">
              <a:spcBef>
                <a:spcPts val="320"/>
              </a:spcBef>
              <a:spcAft>
                <a:spcPts val="0"/>
              </a:spcAft>
              <a:buClr>
                <a:schemeClr val="accent1"/>
              </a:buClr>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282" name="Google Shape;282;p36"/>
          <p:cNvSpPr txBox="1">
            <a:spLocks noGrp="1"/>
          </p:cNvSpPr>
          <p:nvPr>
            <p:ph type="dt" idx="10"/>
          </p:nvPr>
        </p:nvSpPr>
        <p:spPr>
          <a:xfrm>
            <a:off x="5164138" y="6249988"/>
            <a:ext cx="3786187"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3" name="Google Shape;283;p36"/>
          <p:cNvSpPr txBox="1">
            <a:spLocks noGrp="1"/>
          </p:cNvSpPr>
          <p:nvPr>
            <p:ph type="ftr" idx="11"/>
          </p:nvPr>
        </p:nvSpPr>
        <p:spPr>
          <a:xfrm>
            <a:off x="193675" y="6249988"/>
            <a:ext cx="37861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4" name="Google Shape;284;p36"/>
          <p:cNvSpPr txBox="1">
            <a:spLocks noGrp="1"/>
          </p:cNvSpPr>
          <p:nvPr>
            <p:ph type="sldNum" idx="12"/>
          </p:nvPr>
        </p:nvSpPr>
        <p:spPr>
          <a:xfrm>
            <a:off x="3990975" y="6249988"/>
            <a:ext cx="1162050" cy="365125"/>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000" b="0" i="0" u="none" strike="noStrike" cap="none">
                <a:solidFill>
                  <a:schemeClr val="dk2"/>
                </a:solidFill>
                <a:latin typeface="Arial"/>
                <a:ea typeface="Arial"/>
                <a:cs typeface="Arial"/>
                <a:sym typeface="Arial"/>
              </a:defRPr>
            </a:lvl1pPr>
            <a:lvl2pPr marL="0" marR="0" lvl="1" indent="0" algn="ctr">
              <a:spcBef>
                <a:spcPts val="0"/>
              </a:spcBef>
              <a:spcAft>
                <a:spcPts val="0"/>
              </a:spcAft>
              <a:buNone/>
              <a:defRPr sz="1000" b="0" i="0" u="none" strike="noStrike" cap="none">
                <a:solidFill>
                  <a:schemeClr val="dk2"/>
                </a:solidFill>
                <a:latin typeface="Arial"/>
                <a:ea typeface="Arial"/>
                <a:cs typeface="Arial"/>
                <a:sym typeface="Arial"/>
              </a:defRPr>
            </a:lvl2pPr>
            <a:lvl3pPr marL="0" marR="0" lvl="2" indent="0" algn="ctr">
              <a:spcBef>
                <a:spcPts val="0"/>
              </a:spcBef>
              <a:spcAft>
                <a:spcPts val="0"/>
              </a:spcAft>
              <a:buNone/>
              <a:defRPr sz="1000" b="0" i="0" u="none" strike="noStrike" cap="none">
                <a:solidFill>
                  <a:schemeClr val="dk2"/>
                </a:solidFill>
                <a:latin typeface="Arial"/>
                <a:ea typeface="Arial"/>
                <a:cs typeface="Arial"/>
                <a:sym typeface="Arial"/>
              </a:defRPr>
            </a:lvl3pPr>
            <a:lvl4pPr marL="0" marR="0" lvl="3" indent="0" algn="ctr">
              <a:spcBef>
                <a:spcPts val="0"/>
              </a:spcBef>
              <a:spcAft>
                <a:spcPts val="0"/>
              </a:spcAft>
              <a:buNone/>
              <a:defRPr sz="1000" b="0" i="0" u="none" strike="noStrike" cap="none">
                <a:solidFill>
                  <a:schemeClr val="dk2"/>
                </a:solidFill>
                <a:latin typeface="Arial"/>
                <a:ea typeface="Arial"/>
                <a:cs typeface="Arial"/>
                <a:sym typeface="Arial"/>
              </a:defRPr>
            </a:lvl4pPr>
            <a:lvl5pPr marL="0" marR="0" lvl="4" indent="0" algn="ctr">
              <a:spcBef>
                <a:spcPts val="0"/>
              </a:spcBef>
              <a:spcAft>
                <a:spcPts val="0"/>
              </a:spcAft>
              <a:buNone/>
              <a:defRPr sz="1000" b="0" i="0" u="none" strike="noStrike" cap="none">
                <a:solidFill>
                  <a:schemeClr val="dk2"/>
                </a:solidFill>
                <a:latin typeface="Arial"/>
                <a:ea typeface="Arial"/>
                <a:cs typeface="Arial"/>
                <a:sym typeface="Arial"/>
              </a:defRPr>
            </a:lvl5pPr>
            <a:lvl6pPr marL="0" marR="0" lvl="5" indent="0" algn="ctr">
              <a:spcBef>
                <a:spcPts val="0"/>
              </a:spcBef>
              <a:spcAft>
                <a:spcPts val="0"/>
              </a:spcAft>
              <a:buNone/>
              <a:defRPr sz="1000" b="0" i="0" u="none" strike="noStrike" cap="none">
                <a:solidFill>
                  <a:schemeClr val="dk2"/>
                </a:solidFill>
                <a:latin typeface="Arial"/>
                <a:ea typeface="Arial"/>
                <a:cs typeface="Arial"/>
                <a:sym typeface="Arial"/>
              </a:defRPr>
            </a:lvl6pPr>
            <a:lvl7pPr marL="0" marR="0" lvl="6" indent="0" algn="ctr">
              <a:spcBef>
                <a:spcPts val="0"/>
              </a:spcBef>
              <a:spcAft>
                <a:spcPts val="0"/>
              </a:spcAft>
              <a:buNone/>
              <a:defRPr sz="1000" b="0" i="0" u="none" strike="noStrike" cap="none">
                <a:solidFill>
                  <a:schemeClr val="dk2"/>
                </a:solidFill>
                <a:latin typeface="Arial"/>
                <a:ea typeface="Arial"/>
                <a:cs typeface="Arial"/>
                <a:sym typeface="Arial"/>
              </a:defRPr>
            </a:lvl7pPr>
            <a:lvl8pPr marL="0" marR="0" lvl="7" indent="0" algn="ctr">
              <a:spcBef>
                <a:spcPts val="0"/>
              </a:spcBef>
              <a:spcAft>
                <a:spcPts val="0"/>
              </a:spcAft>
              <a:buNone/>
              <a:defRPr sz="1000" b="0" i="0" u="none" strike="noStrike" cap="none">
                <a:solidFill>
                  <a:schemeClr val="dk2"/>
                </a:solidFill>
                <a:latin typeface="Arial"/>
                <a:ea typeface="Arial"/>
                <a:cs typeface="Arial"/>
                <a:sym typeface="Arial"/>
              </a:defRPr>
            </a:lvl8pPr>
            <a:lvl9pPr marL="0" marR="0" lvl="8" indent="0" algn="ctr">
              <a:spcBef>
                <a:spcPts val="0"/>
              </a:spcBef>
              <a:spcAft>
                <a:spcPts val="0"/>
              </a:spcAft>
              <a:buNone/>
              <a:defRPr sz="10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tr-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2"/>
        <p:cNvGrpSpPr/>
        <p:nvPr/>
      </p:nvGrpSpPr>
      <p:grpSpPr>
        <a:xfrm>
          <a:off x="0" y="0"/>
          <a:ext cx="0" cy="0"/>
          <a:chOff x="0" y="0"/>
          <a:chExt cx="0" cy="0"/>
        </a:xfrm>
      </p:grpSpPr>
      <p:sp>
        <p:nvSpPr>
          <p:cNvPr id="163" name="Google Shape;163;p16"/>
          <p:cNvSpPr/>
          <p:nvPr/>
        </p:nvSpPr>
        <p:spPr>
          <a:xfrm>
            <a:off x="228600" y="228600"/>
            <a:ext cx="8696325" cy="2468563"/>
          </a:xfrm>
          <a:prstGeom prst="roundRect">
            <a:avLst>
              <a:gd name="adj" fmla="val 3362"/>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64" name="Google Shape;164;p16"/>
          <p:cNvGrpSpPr/>
          <p:nvPr/>
        </p:nvGrpSpPr>
        <p:grpSpPr>
          <a:xfrm>
            <a:off x="211138" y="1679575"/>
            <a:ext cx="8723312" cy="1330325"/>
            <a:chOff x="-3905251" y="4294188"/>
            <a:chExt cx="13027839" cy="1892300"/>
          </a:xfrm>
        </p:grpSpPr>
        <p:sp>
          <p:nvSpPr>
            <p:cNvPr id="165" name="Google Shape;165;p16"/>
            <p:cNvSpPr/>
            <p:nvPr/>
          </p:nvSpPr>
          <p:spPr>
            <a:xfrm>
              <a:off x="4810006" y="4499677"/>
              <a:ext cx="4295986" cy="1016152"/>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902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6" name="Google Shape;166;p16"/>
            <p:cNvSpPr/>
            <p:nvPr/>
          </p:nvSpPr>
          <p:spPr>
            <a:xfrm>
              <a:off x="-308667" y="4319028"/>
              <a:ext cx="8279020" cy="1208091"/>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7" name="Google Shape;167;p16"/>
            <p:cNvSpPr/>
            <p:nvPr/>
          </p:nvSpPr>
          <p:spPr>
            <a:xfrm>
              <a:off x="4286" y="4334834"/>
              <a:ext cx="8165219" cy="1101960"/>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8" name="Google Shape;168;p16"/>
            <p:cNvSpPr/>
            <p:nvPr/>
          </p:nvSpPr>
          <p:spPr>
            <a:xfrm>
              <a:off x="4155651" y="4316769"/>
              <a:ext cx="4940859" cy="925827"/>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9" name="Google Shape;169;p16"/>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grpSp>
      <p:sp>
        <p:nvSpPr>
          <p:cNvPr id="170" name="Google Shape;170;p16"/>
          <p:cNvSpPr txBox="1">
            <a:spLocks noGrp="1"/>
          </p:cNvSpPr>
          <p:nvPr>
            <p:ph type="title"/>
          </p:nvPr>
        </p:nvSpPr>
        <p:spPr>
          <a:xfrm>
            <a:off x="457200" y="338138"/>
            <a:ext cx="8229600" cy="125253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rgbClr val="FFFFFF"/>
                </a:solidFill>
                <a:latin typeface="Candara"/>
                <a:ea typeface="Candara"/>
                <a:cs typeface="Candara"/>
                <a:sym typeface="Candara"/>
              </a:defRPr>
            </a:lvl1pPr>
            <a:lvl2pPr marR="0" lvl="1" algn="ctr" rtl="0">
              <a:spcBef>
                <a:spcPts val="0"/>
              </a:spcBef>
              <a:spcAft>
                <a:spcPts val="0"/>
              </a:spcAft>
              <a:buSzPts val="1400"/>
              <a:buNone/>
              <a:defRPr sz="4400" b="0" i="0" u="none" strike="noStrike" cap="none">
                <a:solidFill>
                  <a:srgbClr val="FFFFFF"/>
                </a:solidFill>
                <a:latin typeface="Candara"/>
                <a:ea typeface="Candara"/>
                <a:cs typeface="Candara"/>
                <a:sym typeface="Candara"/>
              </a:defRPr>
            </a:lvl2pPr>
            <a:lvl3pPr marR="0" lvl="2" algn="ctr" rtl="0">
              <a:spcBef>
                <a:spcPts val="0"/>
              </a:spcBef>
              <a:spcAft>
                <a:spcPts val="0"/>
              </a:spcAft>
              <a:buSzPts val="1400"/>
              <a:buNone/>
              <a:defRPr sz="4400" b="0" i="0" u="none" strike="noStrike" cap="none">
                <a:solidFill>
                  <a:srgbClr val="FFFFFF"/>
                </a:solidFill>
                <a:latin typeface="Candara"/>
                <a:ea typeface="Candara"/>
                <a:cs typeface="Candara"/>
                <a:sym typeface="Candara"/>
              </a:defRPr>
            </a:lvl3pPr>
            <a:lvl4pPr marR="0" lvl="3" algn="ctr" rtl="0">
              <a:spcBef>
                <a:spcPts val="0"/>
              </a:spcBef>
              <a:spcAft>
                <a:spcPts val="0"/>
              </a:spcAft>
              <a:buSzPts val="1400"/>
              <a:buNone/>
              <a:defRPr sz="4400" b="0" i="0" u="none" strike="noStrike" cap="none">
                <a:solidFill>
                  <a:srgbClr val="FFFFFF"/>
                </a:solidFill>
                <a:latin typeface="Candara"/>
                <a:ea typeface="Candara"/>
                <a:cs typeface="Candara"/>
                <a:sym typeface="Candara"/>
              </a:defRPr>
            </a:lvl4pPr>
            <a:lvl5pPr marR="0" lvl="4" algn="ctr" rtl="0">
              <a:spcBef>
                <a:spcPts val="0"/>
              </a:spcBef>
              <a:spcAft>
                <a:spcPts val="0"/>
              </a:spcAft>
              <a:buSzPts val="1400"/>
              <a:buNone/>
              <a:defRPr sz="4400" b="0" i="0" u="none" strike="noStrike" cap="none">
                <a:solidFill>
                  <a:srgbClr val="FFFFFF"/>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71" name="Google Shape;171;p16"/>
          <p:cNvSpPr txBox="1">
            <a:spLocks noGrp="1"/>
          </p:cNvSpPr>
          <p:nvPr>
            <p:ph type="dt" idx="10"/>
          </p:nvPr>
        </p:nvSpPr>
        <p:spPr>
          <a:xfrm>
            <a:off x="5164138" y="6249988"/>
            <a:ext cx="3786187"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2" name="Google Shape;172;p16"/>
          <p:cNvSpPr txBox="1">
            <a:spLocks noGrp="1"/>
          </p:cNvSpPr>
          <p:nvPr>
            <p:ph type="ftr" idx="11"/>
          </p:nvPr>
        </p:nvSpPr>
        <p:spPr>
          <a:xfrm>
            <a:off x="193675" y="6249988"/>
            <a:ext cx="3786188"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3" name="Google Shape;173;p16"/>
          <p:cNvSpPr txBox="1">
            <a:spLocks noGrp="1"/>
          </p:cNvSpPr>
          <p:nvPr>
            <p:ph type="sldNum" idx="12"/>
          </p:nvPr>
        </p:nvSpPr>
        <p:spPr>
          <a:xfrm>
            <a:off x="3990975" y="6249988"/>
            <a:ext cx="116205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spcAft>
                <a:spcPts val="0"/>
              </a:spcAft>
              <a:buNone/>
              <a:defRPr sz="10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10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10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10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1000" b="0" i="0" u="none" strike="noStrike" cap="none">
                <a:solidFill>
                  <a:schemeClr val="dk2"/>
                </a:solidFill>
                <a:latin typeface="Arial"/>
                <a:ea typeface="Arial"/>
                <a:cs typeface="Arial"/>
                <a:sym typeface="Arial"/>
              </a:defRPr>
            </a:lvl5pPr>
            <a:lvl6pPr marL="0" marR="0" lvl="5" indent="0" algn="ctr" rtl="0">
              <a:spcBef>
                <a:spcPts val="0"/>
              </a:spcBef>
              <a:spcAft>
                <a:spcPts val="0"/>
              </a:spcAft>
              <a:buNone/>
              <a:defRPr sz="1000" b="0" i="0" u="none" strike="noStrike" cap="none">
                <a:solidFill>
                  <a:schemeClr val="dk2"/>
                </a:solidFill>
                <a:latin typeface="Arial"/>
                <a:ea typeface="Arial"/>
                <a:cs typeface="Arial"/>
                <a:sym typeface="Arial"/>
              </a:defRPr>
            </a:lvl6pPr>
            <a:lvl7pPr marL="0" marR="0" lvl="6" indent="0" algn="ctr" rtl="0">
              <a:spcBef>
                <a:spcPts val="0"/>
              </a:spcBef>
              <a:spcAft>
                <a:spcPts val="0"/>
              </a:spcAft>
              <a:buNone/>
              <a:defRPr sz="1000" b="0" i="0" u="none" strike="noStrike" cap="none">
                <a:solidFill>
                  <a:schemeClr val="dk2"/>
                </a:solidFill>
                <a:latin typeface="Arial"/>
                <a:ea typeface="Arial"/>
                <a:cs typeface="Arial"/>
                <a:sym typeface="Arial"/>
              </a:defRPr>
            </a:lvl7pPr>
            <a:lvl8pPr marL="0" marR="0" lvl="7" indent="0" algn="ctr" rtl="0">
              <a:spcBef>
                <a:spcPts val="0"/>
              </a:spcBef>
              <a:spcAft>
                <a:spcPts val="0"/>
              </a:spcAft>
              <a:buNone/>
              <a:defRPr sz="1000" b="0" i="0" u="none" strike="noStrike" cap="none">
                <a:solidFill>
                  <a:schemeClr val="dk2"/>
                </a:solidFill>
                <a:latin typeface="Arial"/>
                <a:ea typeface="Arial"/>
                <a:cs typeface="Arial"/>
                <a:sym typeface="Arial"/>
              </a:defRPr>
            </a:lvl8pPr>
            <a:lvl9pPr marL="0" marR="0" lvl="8" indent="0" algn="ctr" rtl="0">
              <a:spcBef>
                <a:spcPts val="0"/>
              </a:spcBef>
              <a:spcAft>
                <a:spcPts val="0"/>
              </a:spcAft>
              <a:buNone/>
              <a:defRPr sz="10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tr-TR"/>
              <a:t>‹#›</a:t>
            </a:fld>
            <a:endParaRPr/>
          </a:p>
        </p:txBody>
      </p:sp>
      <p:sp>
        <p:nvSpPr>
          <p:cNvPr id="174" name="Google Shape;174;p16"/>
          <p:cNvSpPr txBox="1">
            <a:spLocks noGrp="1"/>
          </p:cNvSpPr>
          <p:nvPr>
            <p:ph type="body" idx="1"/>
          </p:nvPr>
        </p:nvSpPr>
        <p:spPr>
          <a:xfrm>
            <a:off x="871538" y="2674938"/>
            <a:ext cx="7408862" cy="3451225"/>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480"/>
              </a:spcBef>
              <a:spcAft>
                <a:spcPts val="0"/>
              </a:spcAft>
              <a:buClr>
                <a:schemeClr val="accent1"/>
              </a:buClr>
              <a:buSzPts val="2400"/>
              <a:buFont typeface="Noto Sans Symbols"/>
              <a:buChar char="*"/>
              <a:defRPr sz="2400" b="0" i="0" u="none" strike="noStrike" cap="none">
                <a:solidFill>
                  <a:schemeClr val="dk2"/>
                </a:solidFill>
                <a:latin typeface="Candara"/>
                <a:ea typeface="Candara"/>
                <a:cs typeface="Candara"/>
                <a:sym typeface="Candara"/>
              </a:defRPr>
            </a:lvl1pPr>
            <a:lvl2pPr marL="914400" marR="0" lvl="1" indent="-368300" algn="l" rtl="0">
              <a:spcBef>
                <a:spcPts val="440"/>
              </a:spcBef>
              <a:spcAft>
                <a:spcPts val="0"/>
              </a:spcAft>
              <a:buClr>
                <a:schemeClr val="accent1"/>
              </a:buClr>
              <a:buSzPts val="2200"/>
              <a:buFont typeface="Noto Sans Symbols"/>
              <a:buChar char="*"/>
              <a:defRPr sz="2200" b="0" i="0" u="none" strike="noStrike" cap="none">
                <a:solidFill>
                  <a:schemeClr val="dk2"/>
                </a:solidFill>
                <a:latin typeface="Candara"/>
                <a:ea typeface="Candara"/>
                <a:cs typeface="Candara"/>
                <a:sym typeface="Candara"/>
              </a:defRPr>
            </a:lvl2pPr>
            <a:lvl3pPr marL="1371600" marR="0" lvl="2" indent="-355600" algn="l" rtl="0">
              <a:spcBef>
                <a:spcPts val="400"/>
              </a:spcBef>
              <a:spcAft>
                <a:spcPts val="0"/>
              </a:spcAft>
              <a:buClr>
                <a:schemeClr val="accent1"/>
              </a:buClr>
              <a:buSzPts val="2000"/>
              <a:buFont typeface="Noto Sans Symbols"/>
              <a:buChar char="*"/>
              <a:defRPr sz="2000" b="0" i="0" u="none" strike="noStrike" cap="none">
                <a:solidFill>
                  <a:schemeClr val="dk2"/>
                </a:solidFill>
                <a:latin typeface="Candara"/>
                <a:ea typeface="Candara"/>
                <a:cs typeface="Candara"/>
                <a:sym typeface="Candara"/>
              </a:defRPr>
            </a:lvl3pPr>
            <a:lvl4pPr marL="1828800" marR="0" lvl="3" indent="-342900" algn="l" rtl="0">
              <a:spcBef>
                <a:spcPts val="360"/>
              </a:spcBef>
              <a:spcAft>
                <a:spcPts val="0"/>
              </a:spcAft>
              <a:buClr>
                <a:schemeClr val="accent1"/>
              </a:buClr>
              <a:buSzPts val="1800"/>
              <a:buFont typeface="Noto Sans Symbols"/>
              <a:buChar char="*"/>
              <a:defRPr sz="1800" b="0" i="0" u="none" strike="noStrike" cap="none">
                <a:solidFill>
                  <a:schemeClr val="dk2"/>
                </a:solidFill>
                <a:latin typeface="Candara"/>
                <a:ea typeface="Candara"/>
                <a:cs typeface="Candara"/>
                <a:sym typeface="Candara"/>
              </a:defRPr>
            </a:lvl4pPr>
            <a:lvl5pPr marL="2286000" marR="0" lvl="4" indent="-330200" algn="l" rtl="0">
              <a:spcBef>
                <a:spcPts val="320"/>
              </a:spcBef>
              <a:spcAft>
                <a:spcPts val="0"/>
              </a:spcAft>
              <a:buClr>
                <a:schemeClr val="accent1"/>
              </a:buClr>
              <a:buSzPts val="1600"/>
              <a:buFont typeface="Noto Sans Symbols"/>
              <a:buChar char="*"/>
              <a:defRPr sz="1600" b="0" i="0" u="none" strike="noStrike" cap="none">
                <a:solidFill>
                  <a:schemeClr val="dk2"/>
                </a:solidFill>
                <a:latin typeface="Candara"/>
                <a:ea typeface="Candara"/>
                <a:cs typeface="Candara"/>
                <a:sym typeface="Candara"/>
              </a:defRPr>
            </a:lvl5pPr>
            <a:lvl6pPr marL="2743200" marR="0" lvl="5"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6pPr>
            <a:lvl7pPr marL="3200400" marR="0" lvl="6"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7pPr>
            <a:lvl8pPr marL="3657600" marR="0" lvl="7"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8pPr>
            <a:lvl9pPr marL="4114800" marR="0" lvl="8"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9"/>
        <p:cNvGrpSpPr/>
        <p:nvPr/>
      </p:nvGrpSpPr>
      <p:grpSpPr>
        <a:xfrm>
          <a:off x="0" y="0"/>
          <a:ext cx="0" cy="0"/>
          <a:chOff x="0" y="0"/>
          <a:chExt cx="0" cy="0"/>
        </a:xfrm>
      </p:grpSpPr>
      <p:sp>
        <p:nvSpPr>
          <p:cNvPr id="291" name="Google Shape;291;p1"/>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tr-TR">
                <a:solidFill>
                  <a:srgbClr val="000080"/>
                </a:solidFill>
              </a:rPr>
              <a:t>	</a:t>
            </a:r>
            <a:endParaRPr/>
          </a:p>
        </p:txBody>
      </p:sp>
      <p:sp>
        <p:nvSpPr>
          <p:cNvPr id="290" name="Google Shape;290;p1"/>
          <p:cNvSpPr txBox="1">
            <a:spLocks noGrp="1"/>
          </p:cNvSpPr>
          <p:nvPr>
            <p:ph type="subTitle" idx="1"/>
          </p:nvPr>
        </p:nvSpPr>
        <p:spPr>
          <a:xfrm>
            <a:off x="304800" y="4868863"/>
            <a:ext cx="8587680" cy="1152425"/>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2040"/>
              <a:buNone/>
            </a:pPr>
            <a:r>
              <a:rPr lang="tr-TR" sz="2400" b="1" dirty="0">
                <a:solidFill>
                  <a:srgbClr val="000080"/>
                </a:solidFill>
                <a:latin typeface="Quattrocento Sans"/>
                <a:ea typeface="Quattrocento Sans"/>
                <a:cs typeface="Quattrocento Sans"/>
                <a:sym typeface="Quattrocento Sans"/>
              </a:rPr>
              <a:t>2026-2027</a:t>
            </a:r>
            <a:r>
              <a:rPr lang="tr-TR" sz="2400" b="1" cap="none" dirty="0">
                <a:solidFill>
                  <a:srgbClr val="000080"/>
                </a:solidFill>
                <a:latin typeface="Quattrocento Sans"/>
                <a:ea typeface="Quattrocento Sans"/>
                <a:cs typeface="Quattrocento Sans"/>
                <a:sym typeface="Quattrocento Sans"/>
              </a:rPr>
              <a:t> EĞİTİM-ÖĞRETİM YILI UYUM PROGRAMI ÖĞRENCİ İŞLERİ BİRİMİ</a:t>
            </a:r>
            <a:endParaRPr b="1" dirty="0"/>
          </a:p>
        </p:txBody>
      </p:sp>
      <p:sp>
        <p:nvSpPr>
          <p:cNvPr id="293" name="Google Shape;293;p1"/>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b="1">
                <a:solidFill>
                  <a:schemeClr val="lt1"/>
                </a:solidFill>
              </a:rPr>
              <a:t>EYLÜL 2026</a:t>
            </a:r>
            <a:endParaRPr/>
          </a:p>
        </p:txBody>
      </p:sp>
      <p:graphicFrame>
        <p:nvGraphicFramePr>
          <p:cNvPr id="292" name="Google Shape;292;p1"/>
          <p:cNvGraphicFramePr/>
          <p:nvPr>
            <p:extLst>
              <p:ext uri="{D42A27DB-BD31-4B8C-83A1-F6EECF244321}">
                <p14:modId xmlns:p14="http://schemas.microsoft.com/office/powerpoint/2010/main" val="3710027650"/>
              </p:ext>
            </p:extLst>
          </p:nvPr>
        </p:nvGraphicFramePr>
        <p:xfrm>
          <a:off x="827088" y="333375"/>
          <a:ext cx="7416800" cy="1800225"/>
        </p:xfrm>
        <a:graphic>
          <a:graphicData uri="http://schemas.openxmlformats.org/drawingml/2006/table">
            <a:tbl>
              <a:tblPr>
                <a:noFill/>
                <a:tableStyleId>{C6D7A949-94F4-455C-BC62-AFCF93FE52A5}</a:tableStyleId>
              </a:tblPr>
              <a:tblGrid>
                <a:gridCol w="7416800">
                  <a:extLst>
                    <a:ext uri="{9D8B030D-6E8A-4147-A177-3AD203B41FA5}">
                      <a16:colId xmlns:a16="http://schemas.microsoft.com/office/drawing/2014/main" val="20000"/>
                    </a:ext>
                  </a:extLst>
                </a:gridCol>
              </a:tblGrid>
              <a:tr h="1800225">
                <a:tc>
                  <a:txBody>
                    <a:bodyPr/>
                    <a:lstStyle/>
                    <a:p>
                      <a:pPr marL="0" marR="0" lvl="0" indent="0" algn="ctr" rtl="0">
                        <a:lnSpc>
                          <a:spcPct val="100000"/>
                        </a:lnSpc>
                        <a:spcBef>
                          <a:spcPts val="0"/>
                        </a:spcBef>
                        <a:spcAft>
                          <a:spcPts val="0"/>
                        </a:spcAft>
                        <a:buClr>
                          <a:srgbClr val="000080"/>
                        </a:buClr>
                        <a:buSzPts val="2400"/>
                        <a:buFont typeface="Quattrocento Sans"/>
                        <a:buNone/>
                      </a:pPr>
                      <a:r>
                        <a:rPr lang="tr-TR" sz="2400" b="1" i="0" u="none" strike="noStrike" cap="none" dirty="0">
                          <a:solidFill>
                            <a:srgbClr val="000080"/>
                          </a:solidFill>
                          <a:latin typeface="Quattrocento Sans"/>
                          <a:ea typeface="Quattrocento Sans"/>
                          <a:cs typeface="Quattrocento Sans"/>
                          <a:sym typeface="Quattrocento Sans"/>
                        </a:rPr>
                        <a:t>ANKARA ÜNİVERSİTESİ İLAHİYAT FAKÜLTESİ </a:t>
                      </a:r>
                      <a:endParaRPr b="1" dirty="0"/>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294" name="Google Shape;294;p1" descr="ilahiyat fakultesi logo.pdf - Adobe Acrobat Reader (64-bit)"/>
          <p:cNvPicPr preferRelativeResize="0"/>
          <p:nvPr/>
        </p:nvPicPr>
        <p:blipFill rotWithShape="1">
          <a:blip r:embed="rId3">
            <a:alphaModFix/>
          </a:blip>
          <a:srcRect l="42536" t="41338" r="27598" b="3800"/>
          <a:stretch/>
        </p:blipFill>
        <p:spPr>
          <a:xfrm>
            <a:off x="3563888" y="2716928"/>
            <a:ext cx="2016224" cy="201548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301" name="Google Shape;301;p2"/>
          <p:cNvSpPr txBox="1">
            <a:spLocks noGrp="1"/>
          </p:cNvSpPr>
          <p:nvPr>
            <p:ph type="body" idx="1"/>
          </p:nvPr>
        </p:nvSpPr>
        <p:spPr>
          <a:xfrm>
            <a:off x="781891" y="1886044"/>
            <a:ext cx="7408862" cy="4084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80"/>
              </a:buClr>
              <a:buSzPts val="2295"/>
              <a:buNone/>
            </a:pPr>
            <a:r>
              <a:rPr lang="tr-TR" b="1" dirty="0">
                <a:solidFill>
                  <a:srgbClr val="000080"/>
                </a:solidFill>
                <a:latin typeface="Quattrocento Sans"/>
                <a:ea typeface="Quattrocento Sans"/>
                <a:cs typeface="Quattrocento Sans"/>
                <a:sym typeface="Quattrocento Sans"/>
              </a:rPr>
              <a:t>  Öğrenci Sorumlulukları: </a:t>
            </a:r>
            <a:endParaRPr b="1" dirty="0"/>
          </a:p>
          <a:p>
            <a:pPr marL="0" lvl="0" indent="0" algn="l" rtl="0">
              <a:lnSpc>
                <a:spcPct val="90000"/>
              </a:lnSpc>
              <a:spcBef>
                <a:spcPts val="540"/>
              </a:spcBef>
              <a:spcAft>
                <a:spcPts val="0"/>
              </a:spcAft>
              <a:buClr>
                <a:srgbClr val="000080"/>
              </a:buClr>
              <a:buSzPts val="2295"/>
              <a:buNone/>
            </a:pPr>
            <a:endParaRPr b="1" dirty="0">
              <a:solidFill>
                <a:srgbClr val="000080"/>
              </a:solidFill>
              <a:latin typeface="Quattrocento Sans"/>
              <a:ea typeface="Quattrocento Sans"/>
              <a:cs typeface="Quattrocento Sans"/>
              <a:sym typeface="Quattrocento Sans"/>
            </a:endParaRPr>
          </a:p>
          <a:p>
            <a:pPr marL="273050" lvl="0" indent="-273050" algn="just" rtl="0">
              <a:lnSpc>
                <a:spcPct val="90000"/>
              </a:lnSpc>
              <a:spcBef>
                <a:spcPts val="540"/>
              </a:spcBef>
              <a:spcAft>
                <a:spcPts val="0"/>
              </a:spcAft>
              <a:buClr>
                <a:srgbClr val="000080"/>
              </a:buClr>
              <a:buSzPts val="2295"/>
              <a:buChar char="⚫"/>
            </a:pPr>
            <a:r>
              <a:rPr lang="tr-TR" dirty="0">
                <a:solidFill>
                  <a:srgbClr val="000080"/>
                </a:solidFill>
                <a:latin typeface="Quattrocento Sans"/>
                <a:ea typeface="Quattrocento Sans"/>
                <a:cs typeface="Quattrocento Sans"/>
                <a:sym typeface="Quattrocento Sans"/>
              </a:rPr>
              <a:t>Ankara Üniversitesi Öğrenci İşleri Daire Başkanlığı  ve Ankara Üniversitesi İlahiyat Fakültesi Öğrenci İşleri birimi çalışmalarını koordineli olarak yürütmek zorunda olup, işlerin düzenli ve hızlı olabilmesi için Öğrenci Bilgi Sistemindeki(OBS) iletişim bilgilerinizin </a:t>
            </a:r>
            <a:r>
              <a:rPr lang="tr-TR" b="1" dirty="0">
                <a:solidFill>
                  <a:srgbClr val="000080"/>
                </a:solidFill>
                <a:latin typeface="Quattrocento Sans"/>
                <a:ea typeface="Quattrocento Sans"/>
                <a:cs typeface="Quattrocento Sans"/>
                <a:sym typeface="Quattrocento Sans"/>
              </a:rPr>
              <a:t>güncel olması </a:t>
            </a:r>
            <a:r>
              <a:rPr lang="tr-TR" dirty="0">
                <a:solidFill>
                  <a:srgbClr val="000080"/>
                </a:solidFill>
                <a:latin typeface="Quattrocento Sans"/>
                <a:ea typeface="Quattrocento Sans"/>
                <a:cs typeface="Quattrocento Sans"/>
                <a:sym typeface="Quattrocento Sans"/>
              </a:rPr>
              <a:t>gerekmektedir. </a:t>
            </a:r>
            <a:endParaRPr dirty="0"/>
          </a:p>
          <a:p>
            <a:pPr marL="273050" lvl="0" indent="-127318" algn="l" rtl="0">
              <a:lnSpc>
                <a:spcPct val="90000"/>
              </a:lnSpc>
              <a:spcBef>
                <a:spcPts val="540"/>
              </a:spcBef>
              <a:spcAft>
                <a:spcPts val="0"/>
              </a:spcAft>
              <a:buClr>
                <a:srgbClr val="000080"/>
              </a:buClr>
              <a:buSzPts val="2295"/>
              <a:buNone/>
            </a:pPr>
            <a:endParaRPr dirty="0">
              <a:solidFill>
                <a:srgbClr val="000080"/>
              </a:solidFill>
              <a:latin typeface="Quattrocento Sans"/>
              <a:ea typeface="Quattrocento Sans"/>
              <a:cs typeface="Quattrocento Sans"/>
              <a:sym typeface="Quattrocento Sans"/>
            </a:endParaRPr>
          </a:p>
          <a:p>
            <a:pPr marL="273050" lvl="0" indent="-273050" algn="just" rtl="0">
              <a:lnSpc>
                <a:spcPct val="90000"/>
              </a:lnSpc>
              <a:spcBef>
                <a:spcPts val="540"/>
              </a:spcBef>
              <a:spcAft>
                <a:spcPts val="0"/>
              </a:spcAft>
              <a:buClr>
                <a:srgbClr val="000080"/>
              </a:buClr>
              <a:buSzPts val="2295"/>
              <a:buChar char="⚫"/>
            </a:pPr>
            <a:r>
              <a:rPr lang="tr-TR" dirty="0">
                <a:solidFill>
                  <a:srgbClr val="000080"/>
                </a:solidFill>
                <a:latin typeface="Quattrocento Sans"/>
                <a:ea typeface="Quattrocento Sans"/>
                <a:cs typeface="Quattrocento Sans"/>
                <a:sym typeface="Quattrocento Sans"/>
              </a:rPr>
              <a:t>İletişim bilgisi eksikliği ve yanlışlığı nedeniyle geciken işlemin sorumluluğu </a:t>
            </a:r>
            <a:r>
              <a:rPr lang="tr-TR" b="1" dirty="0">
                <a:solidFill>
                  <a:srgbClr val="000080"/>
                </a:solidFill>
                <a:latin typeface="Quattrocento Sans"/>
                <a:ea typeface="Quattrocento Sans"/>
                <a:cs typeface="Quattrocento Sans"/>
                <a:sym typeface="Quattrocento Sans"/>
              </a:rPr>
              <a:t>öğrenciye </a:t>
            </a:r>
            <a:r>
              <a:rPr lang="tr-TR" dirty="0">
                <a:solidFill>
                  <a:srgbClr val="000080"/>
                </a:solidFill>
                <a:latin typeface="Quattrocento Sans"/>
                <a:ea typeface="Quattrocento Sans"/>
                <a:cs typeface="Quattrocento Sans"/>
                <a:sym typeface="Quattrocento Sans"/>
              </a:rPr>
              <a:t>aittir.</a:t>
            </a:r>
            <a:endParaRPr dirty="0"/>
          </a:p>
        </p:txBody>
      </p:sp>
      <p:sp>
        <p:nvSpPr>
          <p:cNvPr id="299" name="Google Shape;299;p2"/>
          <p:cNvSpPr txBox="1">
            <a:spLocks noGrp="1"/>
          </p:cNvSpPr>
          <p:nvPr>
            <p:ph type="title"/>
          </p:nvPr>
        </p:nvSpPr>
        <p:spPr>
          <a:xfrm>
            <a:off x="301625" y="228600"/>
            <a:ext cx="8534400" cy="896144"/>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tr-TR" sz="2800">
                <a:solidFill>
                  <a:srgbClr val="000080"/>
                </a:solidFill>
                <a:latin typeface="Quattrocento Sans"/>
                <a:ea typeface="Quattrocento Sans"/>
                <a:cs typeface="Quattrocento Sans"/>
                <a:sym typeface="Quattrocento Sans"/>
              </a:rPr>
              <a:t>2026-2027 EĞİTİM ÖĞRETİM YILI UYUM PROGRAMI ÖĞRENCİ İŞLERİ</a:t>
            </a:r>
            <a:endParaRPr/>
          </a:p>
        </p:txBody>
      </p:sp>
      <p:sp>
        <p:nvSpPr>
          <p:cNvPr id="300" name="Google Shape;300;p2"/>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a:t>EYLÜL 2026</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8" name="Google Shape;308;p3"/>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80"/>
              </a:buClr>
              <a:buSzPts val="2295"/>
              <a:buNone/>
            </a:pPr>
            <a:r>
              <a:rPr lang="tr-TR" dirty="0">
                <a:solidFill>
                  <a:srgbClr val="000080"/>
                </a:solidFill>
                <a:latin typeface="Quattrocento Sans"/>
                <a:ea typeface="Quattrocento Sans"/>
                <a:cs typeface="Quattrocento Sans"/>
                <a:sym typeface="Quattrocento Sans"/>
              </a:rPr>
              <a:t>  </a:t>
            </a:r>
            <a:r>
              <a:rPr lang="tr-TR" b="1" dirty="0">
                <a:solidFill>
                  <a:srgbClr val="000080"/>
                </a:solidFill>
                <a:latin typeface="Quattrocento Sans"/>
                <a:ea typeface="Quattrocento Sans"/>
                <a:cs typeface="Quattrocento Sans"/>
                <a:sym typeface="Quattrocento Sans"/>
              </a:rPr>
              <a:t>Öğrenci Sorumlulukları:</a:t>
            </a:r>
            <a:endParaRPr dirty="0"/>
          </a:p>
          <a:p>
            <a:pPr marL="0" lvl="0" indent="0" algn="just" rtl="0">
              <a:lnSpc>
                <a:spcPct val="90000"/>
              </a:lnSpc>
              <a:spcBef>
                <a:spcPts val="540"/>
              </a:spcBef>
              <a:spcAft>
                <a:spcPts val="0"/>
              </a:spcAft>
              <a:buClr>
                <a:srgbClr val="000080"/>
              </a:buClr>
              <a:buSzPts val="2295"/>
              <a:buNone/>
            </a:pPr>
            <a:r>
              <a:rPr lang="tr-TR" b="1" dirty="0">
                <a:solidFill>
                  <a:srgbClr val="000080"/>
                </a:solidFill>
                <a:latin typeface="Quattrocento Sans"/>
                <a:ea typeface="Quattrocento Sans"/>
                <a:cs typeface="Quattrocento Sans"/>
                <a:sym typeface="Quattrocento Sans"/>
              </a:rPr>
              <a:t>İletişimin sağlanması için takip edilmesi gereken yerler:</a:t>
            </a:r>
            <a:endParaRPr dirty="0"/>
          </a:p>
          <a:p>
            <a:pPr marL="273050" lvl="0" indent="-273050" algn="just" rtl="0">
              <a:lnSpc>
                <a:spcPct val="90000"/>
              </a:lnSpc>
              <a:spcBef>
                <a:spcPts val="540"/>
              </a:spcBef>
              <a:spcAft>
                <a:spcPts val="0"/>
              </a:spcAft>
              <a:buClr>
                <a:srgbClr val="000080"/>
              </a:buClr>
              <a:buSzPts val="2295"/>
              <a:buChar char="⚫"/>
            </a:pPr>
            <a:r>
              <a:rPr lang="tr-TR" dirty="0">
                <a:solidFill>
                  <a:srgbClr val="000080"/>
                </a:solidFill>
                <a:latin typeface="Quattrocento Sans"/>
                <a:ea typeface="Quattrocento Sans"/>
                <a:cs typeface="Quattrocento Sans"/>
                <a:sym typeface="Quattrocento Sans"/>
              </a:rPr>
              <a:t>Ankara Üniversitesi Öğrenci İşleri Daire Başkanlığı  web sayfası</a:t>
            </a:r>
            <a:endParaRPr dirty="0"/>
          </a:p>
          <a:p>
            <a:pPr marL="273050" lvl="0" indent="-273050" algn="just" rtl="0">
              <a:lnSpc>
                <a:spcPct val="90000"/>
              </a:lnSpc>
              <a:spcBef>
                <a:spcPts val="540"/>
              </a:spcBef>
              <a:spcAft>
                <a:spcPts val="0"/>
              </a:spcAft>
              <a:buClr>
                <a:srgbClr val="000080"/>
              </a:buClr>
              <a:buSzPts val="2295"/>
              <a:buChar char="⚫"/>
            </a:pPr>
            <a:r>
              <a:rPr lang="tr-TR" dirty="0">
                <a:solidFill>
                  <a:srgbClr val="000080"/>
                </a:solidFill>
                <a:latin typeface="Quattrocento Sans"/>
                <a:ea typeface="Quattrocento Sans"/>
                <a:cs typeface="Quattrocento Sans"/>
                <a:sym typeface="Quattrocento Sans"/>
              </a:rPr>
              <a:t>Ankara Üniversitesi İlahiyat Fakültesi web sayfası</a:t>
            </a:r>
            <a:endParaRPr dirty="0"/>
          </a:p>
          <a:p>
            <a:pPr marL="273050" lvl="0" indent="-273050" algn="just" rtl="0">
              <a:lnSpc>
                <a:spcPct val="90000"/>
              </a:lnSpc>
              <a:spcBef>
                <a:spcPts val="540"/>
              </a:spcBef>
              <a:spcAft>
                <a:spcPts val="0"/>
              </a:spcAft>
              <a:buClr>
                <a:srgbClr val="000080"/>
              </a:buClr>
              <a:buSzPts val="2295"/>
              <a:buChar char="⚫"/>
            </a:pPr>
            <a:r>
              <a:rPr lang="tr-TR" dirty="0">
                <a:solidFill>
                  <a:srgbClr val="000080"/>
                </a:solidFill>
                <a:latin typeface="Quattrocento Sans"/>
                <a:ea typeface="Quattrocento Sans"/>
                <a:cs typeface="Quattrocento Sans"/>
                <a:sym typeface="Quattrocento Sans"/>
              </a:rPr>
              <a:t>Ankara Üniversitesi İlahiyat Fakültesi girişindeki duyuru panoları</a:t>
            </a:r>
            <a:endParaRPr dirty="0"/>
          </a:p>
          <a:p>
            <a:pPr marL="273050" lvl="0" indent="-273050" algn="just" rtl="0">
              <a:lnSpc>
                <a:spcPct val="90000"/>
              </a:lnSpc>
              <a:spcBef>
                <a:spcPts val="540"/>
              </a:spcBef>
              <a:spcAft>
                <a:spcPts val="0"/>
              </a:spcAft>
              <a:buClr>
                <a:srgbClr val="000080"/>
              </a:buClr>
              <a:buSzPts val="2295"/>
              <a:buChar char="⚫"/>
            </a:pPr>
            <a:r>
              <a:rPr lang="tr-TR" dirty="0">
                <a:solidFill>
                  <a:srgbClr val="000080"/>
                </a:solidFill>
                <a:latin typeface="Quattrocento Sans"/>
                <a:ea typeface="Quattrocento Sans"/>
                <a:cs typeface="Quattrocento Sans"/>
                <a:sym typeface="Quattrocento Sans"/>
              </a:rPr>
              <a:t>Ankara Üniversitesi İlahiyat Fakültesi Öğrenci temsilciliği sosyal hesapları ve </a:t>
            </a:r>
            <a:r>
              <a:rPr lang="tr-TR" dirty="0" err="1">
                <a:solidFill>
                  <a:srgbClr val="000080"/>
                </a:solidFill>
                <a:latin typeface="Quattrocento Sans"/>
                <a:ea typeface="Quattrocento Sans"/>
                <a:cs typeface="Quattrocento Sans"/>
                <a:sym typeface="Quattrocento Sans"/>
              </a:rPr>
              <a:t>whatsapp</a:t>
            </a:r>
            <a:r>
              <a:rPr lang="tr-TR" dirty="0">
                <a:solidFill>
                  <a:srgbClr val="000080"/>
                </a:solidFill>
                <a:latin typeface="Quattrocento Sans"/>
                <a:ea typeface="Quattrocento Sans"/>
                <a:cs typeface="Quattrocento Sans"/>
                <a:sym typeface="Quattrocento Sans"/>
              </a:rPr>
              <a:t> grupları</a:t>
            </a:r>
            <a:endParaRPr dirty="0"/>
          </a:p>
        </p:txBody>
      </p:sp>
      <p:sp>
        <p:nvSpPr>
          <p:cNvPr id="306" name="Google Shape;306;p3"/>
          <p:cNvSpPr txBox="1">
            <a:spLocks noGrp="1"/>
          </p:cNvSpPr>
          <p:nvPr>
            <p:ph type="title"/>
          </p:nvPr>
        </p:nvSpPr>
        <p:spPr>
          <a:xfrm>
            <a:off x="301625" y="228600"/>
            <a:ext cx="8534400" cy="896144"/>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tr-TR" sz="2800">
                <a:solidFill>
                  <a:srgbClr val="000080"/>
                </a:solidFill>
                <a:latin typeface="Quattrocento Sans"/>
                <a:ea typeface="Quattrocento Sans"/>
                <a:cs typeface="Quattrocento Sans"/>
                <a:sym typeface="Quattrocento Sans"/>
              </a:rPr>
              <a:t>2026-2027 EĞİTİM ÖĞRETİM YILI UYUM PROGRAMI ÖĞRENCİ İŞLERİ</a:t>
            </a:r>
            <a:endParaRPr/>
          </a:p>
        </p:txBody>
      </p:sp>
      <p:sp>
        <p:nvSpPr>
          <p:cNvPr id="307" name="Google Shape;307;p3"/>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a:t>EYLÜL 2026</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5" name="Google Shape;315;p4"/>
          <p:cNvSpPr txBox="1">
            <a:spLocks noGrp="1"/>
          </p:cNvSpPr>
          <p:nvPr>
            <p:ph type="body" idx="1"/>
          </p:nvPr>
        </p:nvSpPr>
        <p:spPr>
          <a:xfrm>
            <a:off x="726142" y="1891553"/>
            <a:ext cx="7446682" cy="337969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80"/>
              </a:buClr>
              <a:buSzPts val="2295"/>
              <a:buNone/>
            </a:pPr>
            <a:r>
              <a:rPr lang="tr-TR" b="1" dirty="0">
                <a:solidFill>
                  <a:srgbClr val="000080"/>
                </a:solidFill>
                <a:latin typeface="Quattrocento Sans"/>
                <a:ea typeface="Quattrocento Sans"/>
                <a:cs typeface="Quattrocento Sans"/>
                <a:sym typeface="Quattrocento Sans"/>
              </a:rPr>
              <a:t>Öğrenci Sorumlulukları:</a:t>
            </a:r>
            <a:endParaRPr dirty="0"/>
          </a:p>
          <a:p>
            <a:pPr marL="0" lvl="0" indent="0" algn="l" rtl="0">
              <a:lnSpc>
                <a:spcPct val="90000"/>
              </a:lnSpc>
              <a:spcBef>
                <a:spcPts val="540"/>
              </a:spcBef>
              <a:spcAft>
                <a:spcPts val="0"/>
              </a:spcAft>
              <a:buClr>
                <a:srgbClr val="000080"/>
              </a:buClr>
              <a:buSzPts val="2295"/>
              <a:buNone/>
            </a:pPr>
            <a:endParaRPr dirty="0">
              <a:solidFill>
                <a:srgbClr val="000080"/>
              </a:solidFill>
              <a:latin typeface="Quattrocento Sans"/>
              <a:ea typeface="Quattrocento Sans"/>
              <a:cs typeface="Quattrocento Sans"/>
              <a:sym typeface="Quattrocento Sans"/>
            </a:endParaRPr>
          </a:p>
          <a:p>
            <a:pPr marL="0" lvl="0" indent="0" algn="just" rtl="0">
              <a:lnSpc>
                <a:spcPct val="90000"/>
              </a:lnSpc>
              <a:spcBef>
                <a:spcPts val="540"/>
              </a:spcBef>
              <a:spcAft>
                <a:spcPts val="0"/>
              </a:spcAft>
              <a:buClr>
                <a:srgbClr val="000080"/>
              </a:buClr>
              <a:buSzPts val="2295"/>
              <a:buNone/>
            </a:pPr>
            <a:r>
              <a:rPr lang="tr-TR" dirty="0">
                <a:solidFill>
                  <a:srgbClr val="000080"/>
                </a:solidFill>
                <a:latin typeface="Quattrocento Sans"/>
                <a:ea typeface="Quattrocento Sans"/>
                <a:cs typeface="Quattrocento Sans"/>
                <a:sym typeface="Quattrocento Sans"/>
              </a:rPr>
              <a:t>Öğrenci eğitim hayatı boyunca;</a:t>
            </a:r>
            <a:endParaRPr dirty="0"/>
          </a:p>
          <a:p>
            <a:pPr marL="0" lvl="0" indent="0" algn="just" rtl="0">
              <a:lnSpc>
                <a:spcPct val="90000"/>
              </a:lnSpc>
              <a:spcBef>
                <a:spcPts val="520"/>
              </a:spcBef>
              <a:spcAft>
                <a:spcPts val="0"/>
              </a:spcAft>
              <a:buClr>
                <a:srgbClr val="000080"/>
              </a:buClr>
              <a:buSzPts val="2210"/>
              <a:buNone/>
            </a:pPr>
            <a:r>
              <a:rPr lang="tr-TR" sz="2600" dirty="0">
                <a:solidFill>
                  <a:srgbClr val="000080"/>
                </a:solidFill>
                <a:latin typeface="Quattrocento Sans"/>
                <a:ea typeface="Quattrocento Sans"/>
                <a:cs typeface="Quattrocento Sans"/>
                <a:sym typeface="Quattrocento Sans"/>
              </a:rPr>
              <a:t>Ankara Üniversitesi Lisans ve Ön Lisans Yönetmeliğinden</a:t>
            </a:r>
            <a:endParaRPr sz="2600" dirty="0">
              <a:solidFill>
                <a:srgbClr val="000080"/>
              </a:solidFill>
              <a:latin typeface="Quattrocento Sans"/>
              <a:ea typeface="Quattrocento Sans"/>
              <a:cs typeface="Quattrocento Sans"/>
              <a:sym typeface="Quattrocento Sans"/>
            </a:endParaRPr>
          </a:p>
          <a:p>
            <a:pPr marL="0" lvl="0" indent="0" algn="just" rtl="0">
              <a:lnSpc>
                <a:spcPct val="90000"/>
              </a:lnSpc>
              <a:spcBef>
                <a:spcPts val="520"/>
              </a:spcBef>
              <a:spcAft>
                <a:spcPts val="0"/>
              </a:spcAft>
              <a:buClr>
                <a:srgbClr val="000080"/>
              </a:buClr>
              <a:buSzPts val="2210"/>
              <a:buNone/>
            </a:pPr>
            <a:r>
              <a:rPr lang="tr-TR" sz="2600" dirty="0">
                <a:solidFill>
                  <a:srgbClr val="000080"/>
                </a:solidFill>
                <a:latin typeface="Quattrocento Sans"/>
                <a:ea typeface="Quattrocento Sans"/>
                <a:cs typeface="Quattrocento Sans"/>
                <a:sym typeface="Quattrocento Sans"/>
              </a:rPr>
              <a:t>Girmiş olduğu seneki müfredattan</a:t>
            </a:r>
            <a:endParaRPr sz="2600" dirty="0">
              <a:solidFill>
                <a:srgbClr val="000080"/>
              </a:solidFill>
              <a:latin typeface="Quattrocento Sans"/>
              <a:ea typeface="Quattrocento Sans"/>
              <a:cs typeface="Quattrocento Sans"/>
              <a:sym typeface="Quattrocento Sans"/>
            </a:endParaRPr>
          </a:p>
          <a:p>
            <a:pPr marL="0" lvl="0" indent="0" algn="just" rtl="0">
              <a:lnSpc>
                <a:spcPct val="90000"/>
              </a:lnSpc>
              <a:spcBef>
                <a:spcPts val="520"/>
              </a:spcBef>
              <a:spcAft>
                <a:spcPts val="0"/>
              </a:spcAft>
              <a:buClr>
                <a:srgbClr val="000080"/>
              </a:buClr>
              <a:buSzPts val="2210"/>
              <a:buNone/>
            </a:pPr>
            <a:r>
              <a:rPr lang="tr-TR" sz="2600" dirty="0">
                <a:solidFill>
                  <a:srgbClr val="000080"/>
                </a:solidFill>
                <a:latin typeface="Quattrocento Sans"/>
                <a:ea typeface="Quattrocento Sans"/>
                <a:cs typeface="Quattrocento Sans"/>
                <a:sym typeface="Quattrocento Sans"/>
              </a:rPr>
              <a:t>YÖK tarafından yapılan tüm değişikliklerden </a:t>
            </a:r>
            <a:r>
              <a:rPr lang="tr-TR" sz="2600" b="1" dirty="0">
                <a:solidFill>
                  <a:srgbClr val="000080"/>
                </a:solidFill>
                <a:latin typeface="Quattrocento Sans"/>
                <a:ea typeface="Quattrocento Sans"/>
                <a:cs typeface="Quattrocento Sans"/>
                <a:sym typeface="Quattrocento Sans"/>
              </a:rPr>
              <a:t>sorumlu</a:t>
            </a:r>
            <a:r>
              <a:rPr lang="tr-TR" sz="2600" dirty="0">
                <a:solidFill>
                  <a:srgbClr val="000080"/>
                </a:solidFill>
                <a:latin typeface="Quattrocento Sans"/>
                <a:ea typeface="Quattrocento Sans"/>
                <a:cs typeface="Quattrocento Sans"/>
                <a:sym typeface="Quattrocento Sans"/>
              </a:rPr>
              <a:t>dur.</a:t>
            </a:r>
            <a:endParaRPr dirty="0"/>
          </a:p>
        </p:txBody>
      </p:sp>
      <p:sp>
        <p:nvSpPr>
          <p:cNvPr id="313" name="Google Shape;313;p4"/>
          <p:cNvSpPr txBox="1">
            <a:spLocks noGrp="1"/>
          </p:cNvSpPr>
          <p:nvPr>
            <p:ph type="title"/>
          </p:nvPr>
        </p:nvSpPr>
        <p:spPr>
          <a:xfrm>
            <a:off x="301625" y="228600"/>
            <a:ext cx="8534400" cy="896144"/>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tr-TR" sz="2800">
                <a:solidFill>
                  <a:srgbClr val="000080"/>
                </a:solidFill>
                <a:latin typeface="Quattrocento Sans"/>
                <a:ea typeface="Quattrocento Sans"/>
                <a:cs typeface="Quattrocento Sans"/>
                <a:sym typeface="Quattrocento Sans"/>
              </a:rPr>
              <a:t>2026-2027 EĞİTİM ÖĞRETİM YILI UYUM PROGRAMI ÖĞRENCİ İŞLERİ</a:t>
            </a:r>
            <a:endParaRPr/>
          </a:p>
        </p:txBody>
      </p:sp>
      <p:sp>
        <p:nvSpPr>
          <p:cNvPr id="314" name="Google Shape;314;p4"/>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a:t>EYLÜL 2026</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2" name="Google Shape;322;p5"/>
          <p:cNvSpPr txBox="1">
            <a:spLocks noGrp="1"/>
          </p:cNvSpPr>
          <p:nvPr>
            <p:ph type="body" idx="1"/>
          </p:nvPr>
        </p:nvSpPr>
        <p:spPr>
          <a:xfrm>
            <a:off x="448235" y="1961753"/>
            <a:ext cx="7679765" cy="4288235"/>
          </a:xfrm>
          <a:prstGeom prst="rect">
            <a:avLst/>
          </a:prstGeom>
          <a:noFill/>
          <a:ln>
            <a:noFill/>
          </a:ln>
        </p:spPr>
        <p:txBody>
          <a:bodyPr spcFirstLastPara="1" wrap="square" lIns="91425" tIns="45700" rIns="91425" bIns="45700" anchor="t" anchorCtr="0">
            <a:noAutofit/>
          </a:bodyPr>
          <a:lstStyle/>
          <a:p>
            <a:pPr marL="273050" lvl="0" indent="-127318" algn="l" rtl="0">
              <a:lnSpc>
                <a:spcPct val="90000"/>
              </a:lnSpc>
              <a:spcBef>
                <a:spcPts val="0"/>
              </a:spcBef>
              <a:spcAft>
                <a:spcPts val="0"/>
              </a:spcAft>
              <a:buClr>
                <a:srgbClr val="000080"/>
              </a:buClr>
              <a:buSzPts val="2295"/>
              <a:buNone/>
            </a:pPr>
            <a:endParaRPr dirty="0">
              <a:solidFill>
                <a:srgbClr val="000080"/>
              </a:solidFill>
              <a:latin typeface="Quattrocento Sans"/>
              <a:ea typeface="Quattrocento Sans"/>
              <a:cs typeface="Quattrocento Sans"/>
              <a:sym typeface="Quattrocento Sans"/>
            </a:endParaRPr>
          </a:p>
          <a:p>
            <a:pPr marL="0" lvl="0" indent="0" algn="just" rtl="0">
              <a:lnSpc>
                <a:spcPct val="90000"/>
              </a:lnSpc>
              <a:spcBef>
                <a:spcPts val="540"/>
              </a:spcBef>
              <a:spcAft>
                <a:spcPts val="0"/>
              </a:spcAft>
              <a:buClr>
                <a:srgbClr val="000080"/>
              </a:buClr>
              <a:buSzPts val="2295"/>
              <a:buNone/>
            </a:pPr>
            <a:r>
              <a:rPr lang="tr-TR" b="1" dirty="0">
                <a:solidFill>
                  <a:srgbClr val="000080"/>
                </a:solidFill>
                <a:latin typeface="Quattrocento Sans"/>
                <a:ea typeface="Quattrocento Sans"/>
                <a:cs typeface="Quattrocento Sans"/>
                <a:sym typeface="Quattrocento Sans"/>
              </a:rPr>
              <a:t>Kampüs Kart İlk Başvuru ve Kartın Kaybı:</a:t>
            </a:r>
            <a:endParaRPr dirty="0"/>
          </a:p>
          <a:p>
            <a:pPr marL="273050" lvl="0" indent="-273050" algn="just" rtl="0">
              <a:lnSpc>
                <a:spcPct val="90000"/>
              </a:lnSpc>
              <a:spcBef>
                <a:spcPts val="540"/>
              </a:spcBef>
              <a:spcAft>
                <a:spcPts val="0"/>
              </a:spcAft>
              <a:buClr>
                <a:srgbClr val="000080"/>
              </a:buClr>
              <a:buSzPts val="2295"/>
              <a:buChar char="⚫"/>
            </a:pPr>
            <a:r>
              <a:rPr lang="tr-TR" dirty="0">
                <a:solidFill>
                  <a:srgbClr val="000080"/>
                </a:solidFill>
                <a:latin typeface="Quattrocento Sans"/>
                <a:ea typeface="Quattrocento Sans"/>
                <a:cs typeface="Quattrocento Sans"/>
                <a:sym typeface="Quattrocento Sans"/>
              </a:rPr>
              <a:t>OBS sistemi giriş sayfasında yer alan form doldurulduktan sonra her öğrenci kendi sisteminden başvuru yapabilir. Kimlik kartının kaybı halinde yine kendi sisteminden başvuru yapılabilir. Yaklaşık 20 gün sonunda Fakülte Öğrenci İşlerinden kimliğinizi teslim alabilirsiniz. </a:t>
            </a:r>
            <a:endParaRPr dirty="0"/>
          </a:p>
          <a:p>
            <a:pPr marL="273050" lvl="0" indent="-273050" algn="just" rtl="0">
              <a:lnSpc>
                <a:spcPct val="90000"/>
              </a:lnSpc>
              <a:spcBef>
                <a:spcPts val="540"/>
              </a:spcBef>
              <a:spcAft>
                <a:spcPts val="0"/>
              </a:spcAft>
              <a:buClr>
                <a:srgbClr val="000080"/>
              </a:buClr>
              <a:buSzPts val="2295"/>
              <a:buChar char="⚫"/>
            </a:pPr>
            <a:r>
              <a:rPr lang="tr-TR" dirty="0">
                <a:solidFill>
                  <a:srgbClr val="000080"/>
                </a:solidFill>
                <a:latin typeface="Quattrocento Sans"/>
                <a:ea typeface="Quattrocento Sans"/>
                <a:cs typeface="Quattrocento Sans"/>
                <a:sym typeface="Quattrocento Sans"/>
              </a:rPr>
              <a:t>Kampüs Kart ile ilgili bütün problemlerinizi Öğrenci İşlemleri Daire Başkanlığı </a:t>
            </a:r>
            <a:r>
              <a:rPr lang="tr-TR" b="1" dirty="0">
                <a:solidFill>
                  <a:srgbClr val="000080"/>
                </a:solidFill>
                <a:latin typeface="Quattrocento Sans"/>
                <a:ea typeface="Quattrocento Sans"/>
                <a:cs typeface="Quattrocento Sans"/>
                <a:sym typeface="Quattrocento Sans"/>
              </a:rPr>
              <a:t>Kampüs Kart Birimi </a:t>
            </a:r>
            <a:r>
              <a:rPr lang="tr-TR" dirty="0">
                <a:solidFill>
                  <a:srgbClr val="000080"/>
                </a:solidFill>
                <a:latin typeface="Quattrocento Sans"/>
                <a:ea typeface="Quattrocento Sans"/>
                <a:cs typeface="Quattrocento Sans"/>
                <a:sym typeface="Quattrocento Sans"/>
              </a:rPr>
              <a:t>ile</a:t>
            </a:r>
            <a:r>
              <a:rPr lang="tr-TR" b="1" dirty="0">
                <a:solidFill>
                  <a:srgbClr val="000080"/>
                </a:solidFill>
                <a:latin typeface="Quattrocento Sans"/>
                <a:ea typeface="Quattrocento Sans"/>
                <a:cs typeface="Quattrocento Sans"/>
                <a:sym typeface="Quattrocento Sans"/>
              </a:rPr>
              <a:t> </a:t>
            </a:r>
            <a:r>
              <a:rPr lang="tr-TR" dirty="0">
                <a:solidFill>
                  <a:srgbClr val="000080"/>
                </a:solidFill>
                <a:latin typeface="Quattrocento Sans"/>
                <a:ea typeface="Quattrocento Sans"/>
                <a:cs typeface="Quattrocento Sans"/>
                <a:sym typeface="Quattrocento Sans"/>
              </a:rPr>
              <a:t>iletişime geçebilirsiniz. İletişim No:0312 214 13 50 /6015</a:t>
            </a:r>
            <a:endParaRPr dirty="0"/>
          </a:p>
          <a:p>
            <a:pPr marL="0" lvl="0" indent="0" algn="just" rtl="0">
              <a:lnSpc>
                <a:spcPct val="90000"/>
              </a:lnSpc>
              <a:spcBef>
                <a:spcPts val="540"/>
              </a:spcBef>
              <a:spcAft>
                <a:spcPts val="0"/>
              </a:spcAft>
              <a:buClr>
                <a:srgbClr val="000080"/>
              </a:buClr>
              <a:buSzPts val="2295"/>
              <a:buNone/>
            </a:pPr>
            <a:endParaRPr dirty="0">
              <a:solidFill>
                <a:srgbClr val="000080"/>
              </a:solidFill>
              <a:latin typeface="Quattrocento Sans"/>
              <a:ea typeface="Quattrocento Sans"/>
              <a:cs typeface="Quattrocento Sans"/>
              <a:sym typeface="Quattrocento Sans"/>
            </a:endParaRPr>
          </a:p>
        </p:txBody>
      </p:sp>
      <p:sp>
        <p:nvSpPr>
          <p:cNvPr id="320" name="Google Shape;320;p5"/>
          <p:cNvSpPr txBox="1">
            <a:spLocks noGrp="1"/>
          </p:cNvSpPr>
          <p:nvPr>
            <p:ph type="title"/>
          </p:nvPr>
        </p:nvSpPr>
        <p:spPr>
          <a:xfrm>
            <a:off x="301625" y="228600"/>
            <a:ext cx="8534400" cy="896144"/>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tr-TR" sz="2800">
                <a:solidFill>
                  <a:srgbClr val="000080"/>
                </a:solidFill>
                <a:latin typeface="Quattrocento Sans"/>
                <a:ea typeface="Quattrocento Sans"/>
                <a:cs typeface="Quattrocento Sans"/>
                <a:sym typeface="Quattrocento Sans"/>
              </a:rPr>
              <a:t>2026-2027 EĞİTİM ÖĞRETİM YILI UYUM PROGRAMI ÖĞRENCİ İŞLERİ</a:t>
            </a:r>
            <a:endParaRPr/>
          </a:p>
        </p:txBody>
      </p:sp>
      <p:sp>
        <p:nvSpPr>
          <p:cNvPr id="321" name="Google Shape;321;p5"/>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a:t>EYLÜL 2026</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9" name="Google Shape;329;p6"/>
          <p:cNvSpPr txBox="1">
            <a:spLocks noGrp="1"/>
          </p:cNvSpPr>
          <p:nvPr>
            <p:ph type="body" idx="1"/>
          </p:nvPr>
        </p:nvSpPr>
        <p:spPr>
          <a:xfrm>
            <a:off x="591671" y="1617102"/>
            <a:ext cx="7599082" cy="4738874"/>
          </a:xfrm>
          <a:prstGeom prst="rect">
            <a:avLst/>
          </a:prstGeom>
          <a:noFill/>
          <a:ln>
            <a:noFill/>
          </a:ln>
        </p:spPr>
        <p:txBody>
          <a:bodyPr spcFirstLastPara="1" wrap="square" lIns="91425" tIns="45700" rIns="91425" bIns="45700" anchor="t" anchorCtr="0">
            <a:noAutofit/>
          </a:bodyPr>
          <a:lstStyle/>
          <a:p>
            <a:pPr marL="273050" lvl="0" indent="-127318" algn="l" rtl="0">
              <a:lnSpc>
                <a:spcPct val="90000"/>
              </a:lnSpc>
              <a:spcBef>
                <a:spcPts val="0"/>
              </a:spcBef>
              <a:spcAft>
                <a:spcPts val="0"/>
              </a:spcAft>
              <a:buClr>
                <a:srgbClr val="000080"/>
              </a:buClr>
              <a:buSzPts val="2295"/>
              <a:buNone/>
            </a:pPr>
            <a:endParaRPr dirty="0">
              <a:solidFill>
                <a:srgbClr val="000080"/>
              </a:solidFill>
              <a:latin typeface="Quattrocento Sans"/>
              <a:ea typeface="Quattrocento Sans"/>
              <a:cs typeface="Quattrocento Sans"/>
              <a:sym typeface="Quattrocento Sans"/>
            </a:endParaRPr>
          </a:p>
          <a:p>
            <a:pPr marL="0" lvl="0" indent="0" algn="just" rtl="0">
              <a:lnSpc>
                <a:spcPct val="90000"/>
              </a:lnSpc>
              <a:spcBef>
                <a:spcPts val="480"/>
              </a:spcBef>
              <a:spcAft>
                <a:spcPts val="0"/>
              </a:spcAft>
              <a:buClr>
                <a:srgbClr val="000080"/>
              </a:buClr>
              <a:buSzPts val="2040"/>
              <a:buNone/>
            </a:pPr>
            <a:r>
              <a:rPr lang="tr-TR" sz="2400" b="1" dirty="0">
                <a:solidFill>
                  <a:srgbClr val="000080"/>
                </a:solidFill>
                <a:latin typeface="Quattrocento Sans"/>
                <a:ea typeface="Quattrocento Sans"/>
                <a:cs typeface="Quattrocento Sans"/>
                <a:sym typeface="Quattrocento Sans"/>
              </a:rPr>
              <a:t>Ders Seçme:</a:t>
            </a:r>
            <a:endParaRPr dirty="0"/>
          </a:p>
          <a:p>
            <a:pPr marL="273050" lvl="0" indent="-273050" algn="just" rtl="0">
              <a:lnSpc>
                <a:spcPct val="90000"/>
              </a:lnSpc>
              <a:spcBef>
                <a:spcPts val="480"/>
              </a:spcBef>
              <a:spcAft>
                <a:spcPts val="0"/>
              </a:spcAft>
              <a:buClr>
                <a:srgbClr val="000080"/>
              </a:buClr>
              <a:buSzPts val="2040"/>
              <a:buChar char="⚫"/>
            </a:pPr>
            <a:r>
              <a:rPr lang="tr-TR" sz="2400" dirty="0">
                <a:solidFill>
                  <a:srgbClr val="000080"/>
                </a:solidFill>
                <a:latin typeface="Quattrocento Sans"/>
                <a:ea typeface="Quattrocento Sans"/>
                <a:cs typeface="Quattrocento Sans"/>
                <a:sym typeface="Quattrocento Sans"/>
              </a:rPr>
              <a:t>OBS sisteminden ders seçme başlığı altından ders seçimini yapabilirsiniz. OBS sistemi şifrenizi unuttuysanız, Fakülte Öğrenci İşleri Biriminden temin edebilirsiniz.</a:t>
            </a:r>
            <a:endParaRPr dirty="0"/>
          </a:p>
          <a:p>
            <a:pPr marL="273050" lvl="0" indent="-273050" algn="just" rtl="0">
              <a:lnSpc>
                <a:spcPct val="90000"/>
              </a:lnSpc>
              <a:spcBef>
                <a:spcPts val="480"/>
              </a:spcBef>
              <a:spcAft>
                <a:spcPts val="0"/>
              </a:spcAft>
              <a:buClr>
                <a:srgbClr val="000080"/>
              </a:buClr>
              <a:buSzPts val="2040"/>
              <a:buChar char="⚫"/>
            </a:pPr>
            <a:r>
              <a:rPr lang="tr-TR" sz="2400" dirty="0">
                <a:solidFill>
                  <a:srgbClr val="000080"/>
                </a:solidFill>
                <a:latin typeface="Quattrocento Sans"/>
                <a:ea typeface="Quattrocento Sans"/>
                <a:cs typeface="Quattrocento Sans"/>
                <a:sym typeface="Quattrocento Sans"/>
              </a:rPr>
              <a:t>Eğer daha önce bir üniversite okuduysanız ya da okulu uzattıysanız ders seçme işlemi esnasında Harç ve katkı payı ücreti çıkacaktır. Danışmana gönderme işlemi için harç ve katkı payı ücretini ödemelisiniz. Eğer bir hata olduğunu düşünüyorsanız Öğrenci İşleri Daire Başkanlığı </a:t>
            </a:r>
            <a:r>
              <a:rPr lang="tr-TR" sz="2400" b="1" dirty="0">
                <a:solidFill>
                  <a:srgbClr val="000080"/>
                </a:solidFill>
                <a:latin typeface="Quattrocento Sans"/>
                <a:ea typeface="Quattrocento Sans"/>
                <a:cs typeface="Quattrocento Sans"/>
                <a:sym typeface="Quattrocento Sans"/>
              </a:rPr>
              <a:t>Harçlar ve Katkı Payı Bürosu </a:t>
            </a:r>
            <a:r>
              <a:rPr lang="tr-TR" sz="2400" dirty="0">
                <a:solidFill>
                  <a:srgbClr val="000080"/>
                </a:solidFill>
                <a:latin typeface="Quattrocento Sans"/>
                <a:ea typeface="Quattrocento Sans"/>
                <a:cs typeface="Quattrocento Sans"/>
                <a:sym typeface="Quattrocento Sans"/>
              </a:rPr>
              <a:t>ile iletişime geçmelisiniz. İletişim No:0312 212 68 00/6147</a:t>
            </a:r>
            <a:endParaRPr dirty="0"/>
          </a:p>
          <a:p>
            <a:pPr marL="0" lvl="0" indent="0" algn="just" rtl="0">
              <a:lnSpc>
                <a:spcPct val="90000"/>
              </a:lnSpc>
              <a:spcBef>
                <a:spcPts val="540"/>
              </a:spcBef>
              <a:spcAft>
                <a:spcPts val="0"/>
              </a:spcAft>
              <a:buClr>
                <a:srgbClr val="000080"/>
              </a:buClr>
              <a:buSzPts val="2295"/>
              <a:buNone/>
            </a:pPr>
            <a:endParaRPr dirty="0">
              <a:solidFill>
                <a:srgbClr val="000080"/>
              </a:solidFill>
              <a:latin typeface="Quattrocento Sans"/>
              <a:ea typeface="Quattrocento Sans"/>
              <a:cs typeface="Quattrocento Sans"/>
              <a:sym typeface="Quattrocento Sans"/>
            </a:endParaRPr>
          </a:p>
          <a:p>
            <a:pPr marL="0" lvl="0" indent="0" algn="just" rtl="0">
              <a:lnSpc>
                <a:spcPct val="90000"/>
              </a:lnSpc>
              <a:spcBef>
                <a:spcPts val="540"/>
              </a:spcBef>
              <a:spcAft>
                <a:spcPts val="0"/>
              </a:spcAft>
              <a:buClr>
                <a:srgbClr val="000080"/>
              </a:buClr>
              <a:buSzPts val="2295"/>
              <a:buNone/>
            </a:pPr>
            <a:endParaRPr dirty="0">
              <a:solidFill>
                <a:srgbClr val="000080"/>
              </a:solidFill>
              <a:latin typeface="Quattrocento Sans"/>
              <a:ea typeface="Quattrocento Sans"/>
              <a:cs typeface="Quattrocento Sans"/>
              <a:sym typeface="Quattrocento Sans"/>
            </a:endParaRPr>
          </a:p>
        </p:txBody>
      </p:sp>
      <p:sp>
        <p:nvSpPr>
          <p:cNvPr id="327" name="Google Shape;327;p6"/>
          <p:cNvSpPr txBox="1">
            <a:spLocks noGrp="1"/>
          </p:cNvSpPr>
          <p:nvPr>
            <p:ph type="title"/>
          </p:nvPr>
        </p:nvSpPr>
        <p:spPr>
          <a:xfrm>
            <a:off x="301625" y="228600"/>
            <a:ext cx="8534400" cy="896144"/>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tr-TR" sz="2800">
                <a:solidFill>
                  <a:srgbClr val="000080"/>
                </a:solidFill>
                <a:latin typeface="Quattrocento Sans"/>
                <a:ea typeface="Quattrocento Sans"/>
                <a:cs typeface="Quattrocento Sans"/>
                <a:sym typeface="Quattrocento Sans"/>
              </a:rPr>
              <a:t>2026-2027 EĞİTİM ÖĞRETİM YILI UYUM PROGRAMI ÖĞRENCİ İŞLERİ</a:t>
            </a:r>
            <a:endParaRPr/>
          </a:p>
        </p:txBody>
      </p:sp>
      <p:sp>
        <p:nvSpPr>
          <p:cNvPr id="328" name="Google Shape;328;p6"/>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a:t>EYLÜL 2026</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6" name="Google Shape;336;p7"/>
          <p:cNvSpPr txBox="1">
            <a:spLocks noGrp="1"/>
          </p:cNvSpPr>
          <p:nvPr>
            <p:ph type="body" idx="1"/>
          </p:nvPr>
        </p:nvSpPr>
        <p:spPr>
          <a:xfrm>
            <a:off x="864394" y="1464703"/>
            <a:ext cx="7408862" cy="5150410"/>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000080"/>
              </a:buClr>
              <a:buSzPts val="2040"/>
              <a:buNone/>
            </a:pPr>
            <a:r>
              <a:rPr lang="tr-TR" sz="2400" b="1" dirty="0">
                <a:solidFill>
                  <a:srgbClr val="000080"/>
                </a:solidFill>
                <a:latin typeface="Quattrocento Sans"/>
                <a:ea typeface="Quattrocento Sans"/>
                <a:cs typeface="Quattrocento Sans"/>
                <a:sym typeface="Quattrocento Sans"/>
              </a:rPr>
              <a:t>  </a:t>
            </a:r>
            <a:r>
              <a:rPr lang="tr-TR" sz="2100" b="1" dirty="0">
                <a:solidFill>
                  <a:srgbClr val="000080"/>
                </a:solidFill>
                <a:latin typeface="Quattrocento Sans"/>
                <a:ea typeface="Quattrocento Sans"/>
                <a:cs typeface="Quattrocento Sans"/>
                <a:sym typeface="Quattrocento Sans"/>
              </a:rPr>
              <a:t>Kayıt Dondurma: </a:t>
            </a:r>
            <a:endParaRPr dirty="0"/>
          </a:p>
          <a:p>
            <a:pPr marL="273050" lvl="0" indent="-273050" algn="just" rtl="0">
              <a:lnSpc>
                <a:spcPct val="90000"/>
              </a:lnSpc>
              <a:spcBef>
                <a:spcPts val="420"/>
              </a:spcBef>
              <a:spcAft>
                <a:spcPts val="0"/>
              </a:spcAft>
              <a:buClr>
                <a:srgbClr val="000080"/>
              </a:buClr>
              <a:buSzPts val="1785"/>
              <a:buChar char="⚫"/>
            </a:pPr>
            <a:r>
              <a:rPr lang="tr-TR" sz="2100" dirty="0">
                <a:solidFill>
                  <a:srgbClr val="000080"/>
                </a:solidFill>
                <a:latin typeface="Quattrocento Sans"/>
                <a:ea typeface="Quattrocento Sans"/>
                <a:cs typeface="Quattrocento Sans"/>
                <a:sym typeface="Quattrocento Sans"/>
              </a:rPr>
              <a:t>Kayıt, devam, uygulama ve sınav koşullarından herhangi birini Senato kararıyla belirlenen haklı ve geçerli nedenler çerçevesinde yerine getiremeyen öğrencilerin hakları, öğrencilerin kayıt dondurma isteminin ilgili yönetim kurulunca değerlendirilip onaylanmasından sonra saklı tutulur. Bu öğrenciler mazeretleri nedeniyle ayrıldığı yerden öğrenimine devam ederler. </a:t>
            </a:r>
            <a:endParaRPr dirty="0"/>
          </a:p>
          <a:p>
            <a:pPr marL="273050" lvl="0" indent="-273050" algn="just" rtl="0">
              <a:lnSpc>
                <a:spcPct val="90000"/>
              </a:lnSpc>
              <a:spcBef>
                <a:spcPts val="420"/>
              </a:spcBef>
              <a:spcAft>
                <a:spcPts val="0"/>
              </a:spcAft>
              <a:buClr>
                <a:srgbClr val="000080"/>
              </a:buClr>
              <a:buSzPts val="1785"/>
              <a:buChar char="⚫"/>
            </a:pPr>
            <a:r>
              <a:rPr lang="tr-TR" sz="2100" b="1" dirty="0">
                <a:solidFill>
                  <a:srgbClr val="000080"/>
                </a:solidFill>
                <a:latin typeface="Quattrocento Sans"/>
                <a:ea typeface="Quattrocento Sans"/>
                <a:cs typeface="Quattrocento Sans"/>
                <a:sym typeface="Quattrocento Sans"/>
              </a:rPr>
              <a:t> </a:t>
            </a:r>
            <a:r>
              <a:rPr lang="tr-TR" sz="2100" dirty="0">
                <a:solidFill>
                  <a:srgbClr val="000080"/>
                </a:solidFill>
                <a:latin typeface="Quattrocento Sans"/>
                <a:ea typeface="Quattrocento Sans"/>
                <a:cs typeface="Quattrocento Sans"/>
                <a:sym typeface="Quattrocento Sans"/>
              </a:rPr>
              <a:t>Öğrenciler öğrenimleri süresince en çok iki yıl/dört yarıyıl kayıt dondurma isteminde bulunabilirler. Kayıt dondurma işlemlerinde belirtilen sürenin uzaması durumunda haklı ve geçerli nedenler var ise bu sınır uygulanmaz. </a:t>
            </a:r>
            <a:endParaRPr dirty="0"/>
          </a:p>
          <a:p>
            <a:pPr marL="273050" lvl="0" indent="-273050" algn="just" rtl="0">
              <a:lnSpc>
                <a:spcPct val="90000"/>
              </a:lnSpc>
              <a:spcBef>
                <a:spcPts val="420"/>
              </a:spcBef>
              <a:spcAft>
                <a:spcPts val="0"/>
              </a:spcAft>
              <a:buClr>
                <a:srgbClr val="000080"/>
              </a:buClr>
              <a:buSzPts val="1785"/>
              <a:buChar char="⚫"/>
            </a:pPr>
            <a:r>
              <a:rPr lang="tr-TR" sz="2100" dirty="0">
                <a:solidFill>
                  <a:srgbClr val="000080"/>
                </a:solidFill>
                <a:latin typeface="Quattrocento Sans"/>
                <a:ea typeface="Quattrocento Sans"/>
                <a:cs typeface="Quattrocento Sans"/>
                <a:sym typeface="Quattrocento Sans"/>
              </a:rPr>
              <a:t>Kayıt dondurulan süre toplam öğrenim süresine dâhil değildir.</a:t>
            </a:r>
            <a:endParaRPr dirty="0"/>
          </a:p>
          <a:p>
            <a:pPr marL="273050" lvl="0" indent="-273050" algn="just" rtl="0">
              <a:lnSpc>
                <a:spcPct val="90000"/>
              </a:lnSpc>
              <a:spcBef>
                <a:spcPts val="420"/>
              </a:spcBef>
              <a:spcAft>
                <a:spcPts val="0"/>
              </a:spcAft>
              <a:buClr>
                <a:srgbClr val="000080"/>
              </a:buClr>
              <a:buSzPts val="1785"/>
              <a:buChar char="⚫"/>
            </a:pPr>
            <a:r>
              <a:rPr lang="tr-TR" sz="2100" dirty="0">
                <a:solidFill>
                  <a:srgbClr val="000080"/>
                </a:solidFill>
                <a:latin typeface="Quattrocento Sans"/>
                <a:ea typeface="Quattrocento Sans"/>
                <a:cs typeface="Quattrocento Sans"/>
                <a:sym typeface="Quattrocento Sans"/>
              </a:rPr>
              <a:t>Dilekçe ve Mazeretini belgeleyen resmi belge ile ara sınavlar    başlamadan en çok 3 hafta önce Fakülte Öğrenci İşlerine başvurulmalıdır.</a:t>
            </a:r>
            <a:endParaRPr dirty="0"/>
          </a:p>
          <a:p>
            <a:pPr marL="0" lvl="0" indent="0" algn="just" rtl="0">
              <a:lnSpc>
                <a:spcPct val="90000"/>
              </a:lnSpc>
              <a:spcBef>
                <a:spcPts val="480"/>
              </a:spcBef>
              <a:spcAft>
                <a:spcPts val="0"/>
              </a:spcAft>
              <a:buClr>
                <a:srgbClr val="000080"/>
              </a:buClr>
              <a:buSzPts val="2040"/>
              <a:buNone/>
            </a:pPr>
            <a:endParaRPr sz="2400" b="1" dirty="0">
              <a:solidFill>
                <a:srgbClr val="000080"/>
              </a:solidFill>
              <a:latin typeface="Quattrocento Sans"/>
              <a:ea typeface="Quattrocento Sans"/>
              <a:cs typeface="Quattrocento Sans"/>
              <a:sym typeface="Quattrocento Sans"/>
            </a:endParaRPr>
          </a:p>
          <a:p>
            <a:pPr marL="0" lvl="0" indent="0" algn="just" rtl="0">
              <a:lnSpc>
                <a:spcPct val="90000"/>
              </a:lnSpc>
              <a:spcBef>
                <a:spcPts val="480"/>
              </a:spcBef>
              <a:spcAft>
                <a:spcPts val="0"/>
              </a:spcAft>
              <a:buClr>
                <a:srgbClr val="000080"/>
              </a:buClr>
              <a:buSzPts val="2040"/>
              <a:buNone/>
            </a:pPr>
            <a:r>
              <a:rPr lang="tr-TR" sz="2400" b="1" dirty="0">
                <a:solidFill>
                  <a:srgbClr val="000080"/>
                </a:solidFill>
                <a:latin typeface="Quattrocento Sans"/>
                <a:ea typeface="Quattrocento Sans"/>
                <a:cs typeface="Quattrocento Sans"/>
                <a:sym typeface="Quattrocento Sans"/>
              </a:rPr>
              <a:t>  </a:t>
            </a:r>
            <a:endParaRPr sz="2400" dirty="0">
              <a:solidFill>
                <a:srgbClr val="000080"/>
              </a:solidFill>
              <a:latin typeface="Quattrocento Sans"/>
              <a:ea typeface="Quattrocento Sans"/>
              <a:cs typeface="Quattrocento Sans"/>
              <a:sym typeface="Quattrocento Sans"/>
            </a:endParaRPr>
          </a:p>
          <a:p>
            <a:pPr marL="0" lvl="0" indent="0" algn="just" rtl="0">
              <a:lnSpc>
                <a:spcPct val="90000"/>
              </a:lnSpc>
              <a:spcBef>
                <a:spcPts val="540"/>
              </a:spcBef>
              <a:spcAft>
                <a:spcPts val="0"/>
              </a:spcAft>
              <a:buClr>
                <a:srgbClr val="000080"/>
              </a:buClr>
              <a:buSzPts val="2295"/>
              <a:buNone/>
            </a:pPr>
            <a:endParaRPr dirty="0">
              <a:solidFill>
                <a:srgbClr val="000080"/>
              </a:solidFill>
              <a:latin typeface="Quattrocento Sans"/>
              <a:ea typeface="Quattrocento Sans"/>
              <a:cs typeface="Quattrocento Sans"/>
              <a:sym typeface="Quattrocento Sans"/>
            </a:endParaRPr>
          </a:p>
          <a:p>
            <a:pPr marL="0" lvl="0" indent="0" algn="just" rtl="0">
              <a:lnSpc>
                <a:spcPct val="90000"/>
              </a:lnSpc>
              <a:spcBef>
                <a:spcPts val="540"/>
              </a:spcBef>
              <a:spcAft>
                <a:spcPts val="0"/>
              </a:spcAft>
              <a:buClr>
                <a:srgbClr val="000080"/>
              </a:buClr>
              <a:buSzPts val="2295"/>
              <a:buNone/>
            </a:pPr>
            <a:endParaRPr dirty="0">
              <a:solidFill>
                <a:srgbClr val="000080"/>
              </a:solidFill>
              <a:latin typeface="Quattrocento Sans"/>
              <a:ea typeface="Quattrocento Sans"/>
              <a:cs typeface="Quattrocento Sans"/>
              <a:sym typeface="Quattrocento Sans"/>
            </a:endParaRPr>
          </a:p>
        </p:txBody>
      </p:sp>
      <p:sp>
        <p:nvSpPr>
          <p:cNvPr id="334" name="Google Shape;334;p7"/>
          <p:cNvSpPr txBox="1">
            <a:spLocks noGrp="1"/>
          </p:cNvSpPr>
          <p:nvPr>
            <p:ph type="title"/>
          </p:nvPr>
        </p:nvSpPr>
        <p:spPr>
          <a:xfrm>
            <a:off x="301625" y="228600"/>
            <a:ext cx="8534400" cy="896144"/>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tr-TR" sz="2800">
                <a:solidFill>
                  <a:srgbClr val="000080"/>
                </a:solidFill>
                <a:latin typeface="Quattrocento Sans"/>
                <a:ea typeface="Quattrocento Sans"/>
                <a:cs typeface="Quattrocento Sans"/>
                <a:sym typeface="Quattrocento Sans"/>
              </a:rPr>
              <a:t>2026-2027 EĞİTİM ÖĞRETİM YILI UYUM PROGRAMI ÖĞRENCİ İŞLERİ</a:t>
            </a:r>
            <a:endParaRPr/>
          </a:p>
        </p:txBody>
      </p:sp>
      <p:sp>
        <p:nvSpPr>
          <p:cNvPr id="335" name="Google Shape;335;p7"/>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dirty="0"/>
              <a:t>EYLÜL 2026</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8"/>
          <p:cNvSpPr txBox="1">
            <a:spLocks noGrp="1"/>
          </p:cNvSpPr>
          <p:nvPr>
            <p:ph type="title"/>
          </p:nvPr>
        </p:nvSpPr>
        <p:spPr>
          <a:xfrm>
            <a:off x="301625" y="80962"/>
            <a:ext cx="8534400" cy="906463"/>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br>
              <a:rPr lang="tr-TR" sz="2800">
                <a:solidFill>
                  <a:srgbClr val="000080"/>
                </a:solidFill>
                <a:latin typeface="Quattrocento Sans"/>
                <a:ea typeface="Quattrocento Sans"/>
                <a:cs typeface="Quattrocento Sans"/>
                <a:sym typeface="Quattrocento Sans"/>
              </a:rPr>
            </a:br>
            <a:br>
              <a:rPr lang="tr-TR" sz="2800">
                <a:solidFill>
                  <a:srgbClr val="000080"/>
                </a:solidFill>
                <a:latin typeface="Quattrocento Sans"/>
                <a:ea typeface="Quattrocento Sans"/>
                <a:cs typeface="Quattrocento Sans"/>
                <a:sym typeface="Quattrocento Sans"/>
              </a:rPr>
            </a:br>
            <a:br>
              <a:rPr lang="tr-TR" sz="2800">
                <a:solidFill>
                  <a:srgbClr val="000080"/>
                </a:solidFill>
                <a:latin typeface="Quattrocento Sans"/>
                <a:ea typeface="Quattrocento Sans"/>
                <a:cs typeface="Quattrocento Sans"/>
                <a:sym typeface="Quattrocento Sans"/>
              </a:rPr>
            </a:br>
            <a:br>
              <a:rPr lang="tr-TR" sz="2800">
                <a:solidFill>
                  <a:srgbClr val="000080"/>
                </a:solidFill>
                <a:latin typeface="Quattrocento Sans"/>
                <a:ea typeface="Quattrocento Sans"/>
                <a:cs typeface="Quattrocento Sans"/>
                <a:sym typeface="Quattrocento Sans"/>
              </a:rPr>
            </a:br>
            <a:r>
              <a:rPr lang="tr-TR" sz="2600">
                <a:solidFill>
                  <a:srgbClr val="000080"/>
                </a:solidFill>
                <a:latin typeface="Quattrocento Sans"/>
                <a:ea typeface="Quattrocento Sans"/>
                <a:cs typeface="Quattrocento Sans"/>
                <a:sym typeface="Quattrocento Sans"/>
              </a:rPr>
              <a:t>2026-2027 EĞİTİM ÖĞRETİM YILI UYUM PROGRAMI ÖĞRENCİ İŞLERİ</a:t>
            </a:r>
            <a:endParaRPr sz="2600">
              <a:solidFill>
                <a:srgbClr val="000080"/>
              </a:solidFill>
              <a:latin typeface="Quattrocento Sans"/>
              <a:ea typeface="Quattrocento Sans"/>
              <a:cs typeface="Quattrocento Sans"/>
              <a:sym typeface="Quattrocento Sans"/>
            </a:endParaRPr>
          </a:p>
        </p:txBody>
      </p:sp>
      <p:sp>
        <p:nvSpPr>
          <p:cNvPr id="342" name="Google Shape;342;p8"/>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a:t>EYLÜL 2026</a:t>
            </a:r>
            <a:endParaRPr/>
          </a:p>
        </p:txBody>
      </p:sp>
      <p:grpSp>
        <p:nvGrpSpPr>
          <p:cNvPr id="343" name="Google Shape;343;p8"/>
          <p:cNvGrpSpPr/>
          <p:nvPr/>
        </p:nvGrpSpPr>
        <p:grpSpPr>
          <a:xfrm>
            <a:off x="1547806" y="1873164"/>
            <a:ext cx="4098171" cy="4184744"/>
            <a:chOff x="1246054" y="28340"/>
            <a:chExt cx="4098171" cy="4184744"/>
          </a:xfrm>
        </p:grpSpPr>
        <p:sp>
          <p:nvSpPr>
            <p:cNvPr id="344" name="Google Shape;344;p8"/>
            <p:cNvSpPr/>
            <p:nvPr/>
          </p:nvSpPr>
          <p:spPr>
            <a:xfrm rot="2105745">
              <a:off x="3217971" y="2899776"/>
              <a:ext cx="1100648" cy="43681"/>
            </a:xfrm>
            <a:custGeom>
              <a:avLst/>
              <a:gdLst/>
              <a:ahLst/>
              <a:cxnLst/>
              <a:rect l="l" t="t" r="r" b="b"/>
              <a:pathLst>
                <a:path w="120000" h="120000" extrusionOk="0">
                  <a:moveTo>
                    <a:pt x="0" y="59999"/>
                  </a:moveTo>
                  <a:lnTo>
                    <a:pt x="120000" y="59999"/>
                  </a:lnTo>
                </a:path>
              </a:pathLst>
            </a:custGeom>
            <a:noFill/>
            <a:ln w="11425" cap="flat" cmpd="sng">
              <a:solidFill>
                <a:srgbClr val="606060"/>
              </a:solidFill>
              <a:prstDash val="dash"/>
              <a:round/>
              <a:headEnd type="none" w="sm" len="sm"/>
              <a:tailEnd type="none" w="sm" len="sm"/>
            </a:ln>
          </p:spPr>
        </p:sp>
        <p:sp>
          <p:nvSpPr>
            <p:cNvPr id="345" name="Google Shape;345;p8"/>
            <p:cNvSpPr/>
            <p:nvPr/>
          </p:nvSpPr>
          <p:spPr>
            <a:xfrm>
              <a:off x="3318024" y="2075814"/>
              <a:ext cx="830182" cy="43681"/>
            </a:xfrm>
            <a:custGeom>
              <a:avLst/>
              <a:gdLst/>
              <a:ahLst/>
              <a:cxnLst/>
              <a:rect l="l" t="t" r="r" b="b"/>
              <a:pathLst>
                <a:path w="120000" h="120000" extrusionOk="0">
                  <a:moveTo>
                    <a:pt x="0" y="59999"/>
                  </a:moveTo>
                  <a:lnTo>
                    <a:pt x="120000" y="59999"/>
                  </a:lnTo>
                </a:path>
              </a:pathLst>
            </a:custGeom>
            <a:noFill/>
            <a:ln w="11425" cap="flat" cmpd="sng">
              <a:solidFill>
                <a:srgbClr val="606060"/>
              </a:solidFill>
              <a:prstDash val="dash"/>
              <a:round/>
              <a:headEnd type="none" w="sm" len="sm"/>
              <a:tailEnd type="none" w="sm" len="sm"/>
            </a:ln>
          </p:spPr>
        </p:sp>
        <p:sp>
          <p:nvSpPr>
            <p:cNvPr id="346" name="Google Shape;346;p8"/>
            <p:cNvSpPr/>
            <p:nvPr/>
          </p:nvSpPr>
          <p:spPr>
            <a:xfrm rot="-2190986">
              <a:off x="3208253" y="1208291"/>
              <a:ext cx="1118330" cy="43681"/>
            </a:xfrm>
            <a:custGeom>
              <a:avLst/>
              <a:gdLst/>
              <a:ahLst/>
              <a:cxnLst/>
              <a:rect l="l" t="t" r="r" b="b"/>
              <a:pathLst>
                <a:path w="120000" h="120000" extrusionOk="0">
                  <a:moveTo>
                    <a:pt x="0" y="59999"/>
                  </a:moveTo>
                  <a:lnTo>
                    <a:pt x="120000" y="59999"/>
                  </a:lnTo>
                </a:path>
              </a:pathLst>
            </a:custGeom>
            <a:noFill/>
            <a:ln w="11425" cap="flat" cmpd="sng">
              <a:solidFill>
                <a:srgbClr val="606060"/>
              </a:solidFill>
              <a:prstDash val="dash"/>
              <a:round/>
              <a:headEnd type="none" w="sm" len="sm"/>
              <a:tailEnd type="none" w="sm" len="sm"/>
            </a:ln>
          </p:spPr>
        </p:sp>
        <p:sp>
          <p:nvSpPr>
            <p:cNvPr id="347" name="Google Shape;347;p8"/>
            <p:cNvSpPr/>
            <p:nvPr/>
          </p:nvSpPr>
          <p:spPr>
            <a:xfrm>
              <a:off x="1246054" y="911112"/>
              <a:ext cx="2487454" cy="2063695"/>
            </a:xfrm>
            <a:prstGeom prst="ellipse">
              <a:avLst/>
            </a:prstGeom>
            <a:solidFill>
              <a:srgbClr val="647AB5"/>
            </a:solidFill>
            <a:ln w="9525" cap="flat" cmpd="sng">
              <a:solidFill>
                <a:schemeClr val="accent3"/>
              </a:solidFill>
              <a:prstDash val="solid"/>
              <a:round/>
              <a:headEnd type="none" w="sm" len="sm"/>
              <a:tailEnd type="none" w="sm" len="sm"/>
            </a:ln>
            <a:effectLst>
              <a:outerShdw blurRad="50800" dist="25400" dir="5400000" rotWithShape="0">
                <a:srgbClr val="000000">
                  <a:alpha val="45098"/>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8"/>
            <p:cNvSpPr/>
            <p:nvPr/>
          </p:nvSpPr>
          <p:spPr>
            <a:xfrm>
              <a:off x="4106009" y="28340"/>
              <a:ext cx="1103030" cy="1085505"/>
            </a:xfrm>
            <a:prstGeom prst="ellipse">
              <a:avLst/>
            </a:prstGeom>
            <a:solidFill>
              <a:schemeClr val="accent5"/>
            </a:solidFill>
            <a:ln w="11425" cap="flat" cmpd="sng">
              <a:solidFill>
                <a:srgbClr val="A0401A"/>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8"/>
            <p:cNvSpPr txBox="1"/>
            <p:nvPr/>
          </p:nvSpPr>
          <p:spPr>
            <a:xfrm>
              <a:off x="4267544" y="187309"/>
              <a:ext cx="779960" cy="767567"/>
            </a:xfrm>
            <a:prstGeom prst="rect">
              <a:avLst/>
            </a:prstGeom>
            <a:noFill/>
            <a:ln>
              <a:noFill/>
            </a:ln>
          </p:spPr>
          <p:txBody>
            <a:bodyPr spcFirstLastPara="1" wrap="square" lIns="8250" tIns="8250" rIns="8250" bIns="8250" anchor="ctr" anchorCtr="0">
              <a:noAutofit/>
            </a:bodyPr>
            <a:lstStyle/>
            <a:p>
              <a:pPr marL="0" marR="0" lvl="0" indent="0" algn="ctr" rtl="0">
                <a:lnSpc>
                  <a:spcPct val="90000"/>
                </a:lnSpc>
                <a:spcBef>
                  <a:spcPts val="0"/>
                </a:spcBef>
                <a:spcAft>
                  <a:spcPts val="0"/>
                </a:spcAft>
                <a:buClr>
                  <a:schemeClr val="lt1"/>
                </a:buClr>
                <a:buSzPts val="1300"/>
                <a:buFont typeface="Arial"/>
                <a:buNone/>
              </a:pPr>
              <a:r>
                <a:rPr lang="tr-TR" sz="1300" b="0" i="0" u="none" strike="noStrike" cap="none">
                  <a:solidFill>
                    <a:schemeClr val="lt1"/>
                  </a:solidFill>
                  <a:latin typeface="Arial"/>
                  <a:ea typeface="Arial"/>
                  <a:cs typeface="Arial"/>
                  <a:sym typeface="Arial"/>
                </a:rPr>
                <a:t>Kurum İçi Yatay Geçiş</a:t>
              </a:r>
              <a:endParaRPr/>
            </a:p>
          </p:txBody>
        </p:sp>
        <p:sp>
          <p:nvSpPr>
            <p:cNvPr id="350" name="Google Shape;350;p8"/>
            <p:cNvSpPr/>
            <p:nvPr/>
          </p:nvSpPr>
          <p:spPr>
            <a:xfrm>
              <a:off x="4148207" y="1520018"/>
              <a:ext cx="1155272" cy="1155272"/>
            </a:xfrm>
            <a:prstGeom prst="ellipse">
              <a:avLst/>
            </a:prstGeom>
            <a:solidFill>
              <a:schemeClr val="accent5"/>
            </a:solidFill>
            <a:ln w="11425" cap="flat" cmpd="sng">
              <a:solidFill>
                <a:srgbClr val="A0401A"/>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8"/>
            <p:cNvSpPr txBox="1"/>
            <p:nvPr/>
          </p:nvSpPr>
          <p:spPr>
            <a:xfrm>
              <a:off x="4317393" y="1689204"/>
              <a:ext cx="816900" cy="816900"/>
            </a:xfrm>
            <a:prstGeom prst="rect">
              <a:avLst/>
            </a:prstGeom>
            <a:noFill/>
            <a:ln>
              <a:noFill/>
            </a:ln>
          </p:spPr>
          <p:txBody>
            <a:bodyPr spcFirstLastPara="1" wrap="square" lIns="8250" tIns="8250" rIns="8250" bIns="8250" anchor="ctr" anchorCtr="0">
              <a:noAutofit/>
            </a:bodyPr>
            <a:lstStyle/>
            <a:p>
              <a:pPr marL="0" marR="0" lvl="0" indent="0" algn="ctr" rtl="0">
                <a:lnSpc>
                  <a:spcPct val="90000"/>
                </a:lnSpc>
                <a:spcBef>
                  <a:spcPts val="0"/>
                </a:spcBef>
                <a:spcAft>
                  <a:spcPts val="0"/>
                </a:spcAft>
                <a:buClr>
                  <a:schemeClr val="lt1"/>
                </a:buClr>
                <a:buSzPts val="1300"/>
                <a:buFont typeface="Arial"/>
                <a:buNone/>
              </a:pPr>
              <a:r>
                <a:rPr lang="tr-TR" sz="1300" b="0" i="0" u="none" strike="noStrike" cap="none">
                  <a:solidFill>
                    <a:schemeClr val="lt1"/>
                  </a:solidFill>
                  <a:latin typeface="Arial"/>
                  <a:ea typeface="Arial"/>
                  <a:cs typeface="Arial"/>
                  <a:sym typeface="Arial"/>
                </a:rPr>
                <a:t>Kurumlar Arası Yatay Geçiş</a:t>
              </a:r>
              <a:endParaRPr/>
            </a:p>
          </p:txBody>
        </p:sp>
        <p:sp>
          <p:nvSpPr>
            <p:cNvPr id="352" name="Google Shape;352;p8"/>
            <p:cNvSpPr/>
            <p:nvPr/>
          </p:nvSpPr>
          <p:spPr>
            <a:xfrm>
              <a:off x="4106008" y="2974867"/>
              <a:ext cx="1238217" cy="1238217"/>
            </a:xfrm>
            <a:prstGeom prst="ellipse">
              <a:avLst/>
            </a:prstGeom>
            <a:solidFill>
              <a:schemeClr val="accent5"/>
            </a:solidFill>
            <a:ln w="11425" cap="flat" cmpd="sng">
              <a:solidFill>
                <a:srgbClr val="A0401A"/>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8"/>
            <p:cNvSpPr txBox="1"/>
            <p:nvPr/>
          </p:nvSpPr>
          <p:spPr>
            <a:xfrm>
              <a:off x="4287341" y="3156200"/>
              <a:ext cx="875551" cy="875551"/>
            </a:xfrm>
            <a:prstGeom prst="rect">
              <a:avLst/>
            </a:prstGeom>
            <a:noFill/>
            <a:ln>
              <a:noFill/>
            </a:ln>
          </p:spPr>
          <p:txBody>
            <a:bodyPr spcFirstLastPara="1" wrap="square" lIns="8250" tIns="8250" rIns="8250" bIns="8250" anchor="ctr" anchorCtr="0">
              <a:noAutofit/>
            </a:bodyPr>
            <a:lstStyle/>
            <a:p>
              <a:pPr marL="0" marR="0" lvl="0" indent="0" algn="ctr" rtl="0">
                <a:lnSpc>
                  <a:spcPct val="90000"/>
                </a:lnSpc>
                <a:spcBef>
                  <a:spcPts val="0"/>
                </a:spcBef>
                <a:spcAft>
                  <a:spcPts val="0"/>
                </a:spcAft>
                <a:buClr>
                  <a:schemeClr val="lt1"/>
                </a:buClr>
                <a:buSzPts val="1300"/>
                <a:buFont typeface="Arial"/>
                <a:buNone/>
              </a:pPr>
              <a:r>
                <a:rPr lang="tr-TR" sz="1300" b="0" i="0" u="none" strike="noStrike" cap="none">
                  <a:solidFill>
                    <a:schemeClr val="lt1"/>
                  </a:solidFill>
                  <a:latin typeface="Arial"/>
                  <a:ea typeface="Arial"/>
                  <a:cs typeface="Arial"/>
                  <a:sym typeface="Arial"/>
                </a:rPr>
                <a:t>Merkezi Yerleştirme Puanı ile Yatay Geçiş</a:t>
              </a:r>
              <a:endParaRPr/>
            </a:p>
          </p:txBody>
        </p:sp>
      </p:grpSp>
      <p:sp>
        <p:nvSpPr>
          <p:cNvPr id="354" name="Google Shape;354;p8"/>
          <p:cNvSpPr txBox="1"/>
          <p:nvPr/>
        </p:nvSpPr>
        <p:spPr>
          <a:xfrm>
            <a:off x="1547813" y="3357563"/>
            <a:ext cx="2232025" cy="86042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tr-TR" sz="2500" b="1" i="0" u="none" strike="noStrike" cap="none">
                <a:solidFill>
                  <a:schemeClr val="dk1"/>
                </a:solidFill>
                <a:latin typeface="Quattrocento Sans"/>
                <a:ea typeface="Quattrocento Sans"/>
                <a:cs typeface="Quattrocento Sans"/>
                <a:sym typeface="Quattrocento Sans"/>
              </a:rPr>
              <a:t>YATAY GEÇİŞ</a:t>
            </a:r>
            <a:br>
              <a:rPr lang="tr-TR" sz="2500" b="1" i="0" u="none" strike="noStrike" cap="none">
                <a:solidFill>
                  <a:schemeClr val="dk1"/>
                </a:solidFill>
                <a:latin typeface="Quattrocento Sans"/>
                <a:ea typeface="Quattrocento Sans"/>
                <a:cs typeface="Quattrocento Sans"/>
                <a:sym typeface="Quattrocento Sans"/>
              </a:rPr>
            </a:br>
            <a:r>
              <a:rPr lang="tr-TR" sz="2500" b="1" i="0" u="none" strike="noStrike" cap="none">
                <a:solidFill>
                  <a:schemeClr val="dk1"/>
                </a:solidFill>
                <a:latin typeface="Quattrocento Sans"/>
                <a:ea typeface="Quattrocento Sans"/>
                <a:cs typeface="Quattrocento Sans"/>
                <a:sym typeface="Quattrocento Sans"/>
              </a:rPr>
              <a:t>YÖNTEMLERİ</a:t>
            </a:r>
            <a:endParaRPr/>
          </a:p>
        </p:txBody>
      </p:sp>
      <p:sp>
        <p:nvSpPr>
          <p:cNvPr id="355" name="Google Shape;355;p8"/>
          <p:cNvSpPr txBox="1"/>
          <p:nvPr/>
        </p:nvSpPr>
        <p:spPr>
          <a:xfrm>
            <a:off x="5550138" y="1309668"/>
            <a:ext cx="3225561" cy="4708981"/>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rgbClr val="A6431A"/>
              </a:buClr>
              <a:buSzPts val="2000"/>
              <a:buFont typeface="Arial"/>
              <a:buChar char="•"/>
            </a:pPr>
            <a:r>
              <a:rPr lang="tr-TR" sz="2000" b="0" i="0" u="none" strike="noStrike" cap="none">
                <a:solidFill>
                  <a:srgbClr val="000080"/>
                </a:solidFill>
                <a:latin typeface="Quattrocento Sans"/>
                <a:ea typeface="Quattrocento Sans"/>
                <a:cs typeface="Quattrocento Sans"/>
                <a:sym typeface="Quattrocento Sans"/>
              </a:rPr>
              <a:t>Üniversiteye bağlı birimlere yatay geçişler, Yatay geçiş Yönetmeliği kapsamında yapılır.</a:t>
            </a:r>
            <a:endParaRPr/>
          </a:p>
          <a:p>
            <a:pPr marL="285750" marR="0" lvl="0" indent="-285750" algn="just" rtl="0">
              <a:spcBef>
                <a:spcPts val="0"/>
              </a:spcBef>
              <a:spcAft>
                <a:spcPts val="0"/>
              </a:spcAft>
              <a:buClr>
                <a:srgbClr val="A6431A"/>
              </a:buClr>
              <a:buSzPts val="2000"/>
              <a:buFont typeface="Arial"/>
              <a:buChar char="•"/>
            </a:pPr>
            <a:r>
              <a:rPr lang="tr-TR" sz="2000" b="0" i="0" u="none" strike="noStrike" cap="none">
                <a:solidFill>
                  <a:srgbClr val="000080"/>
                </a:solidFill>
                <a:latin typeface="Quattrocento Sans"/>
                <a:ea typeface="Quattrocento Sans"/>
                <a:cs typeface="Quattrocento Sans"/>
                <a:sym typeface="Quattrocento Sans"/>
              </a:rPr>
              <a:t>Kurumlar arası yatay geçişler, lisans programları için sadece güz yarıyılında, ön lisans programları için güz-bahar yarıyıllarında, kurum içi yatay geçişler lisans ve ön lisans programları için güz yarıyılında gerçekleştirilir.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2" name="Google Shape;362;p9"/>
          <p:cNvSpPr txBox="1">
            <a:spLocks noGrp="1"/>
          </p:cNvSpPr>
          <p:nvPr>
            <p:ph type="body" idx="1"/>
          </p:nvPr>
        </p:nvSpPr>
        <p:spPr>
          <a:xfrm>
            <a:off x="943256" y="2074302"/>
            <a:ext cx="7408862" cy="390515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80"/>
              </a:buClr>
              <a:buSzPts val="1955"/>
              <a:buNone/>
            </a:pPr>
            <a:endParaRPr sz="2300" b="1" dirty="0">
              <a:solidFill>
                <a:srgbClr val="000080"/>
              </a:solidFill>
              <a:latin typeface="Quattrocento Sans"/>
              <a:ea typeface="Quattrocento Sans"/>
              <a:cs typeface="Quattrocento Sans"/>
              <a:sym typeface="Quattrocento Sans"/>
            </a:endParaRPr>
          </a:p>
          <a:p>
            <a:pPr marL="0" lvl="0" indent="0" algn="l" rtl="0">
              <a:lnSpc>
                <a:spcPct val="90000"/>
              </a:lnSpc>
              <a:spcBef>
                <a:spcPts val="960"/>
              </a:spcBef>
              <a:spcAft>
                <a:spcPts val="0"/>
              </a:spcAft>
              <a:buClr>
                <a:srgbClr val="000080"/>
              </a:buClr>
              <a:buSzPts val="1955"/>
              <a:buNone/>
            </a:pPr>
            <a:endParaRPr sz="2300" b="1" dirty="0">
              <a:solidFill>
                <a:srgbClr val="000080"/>
              </a:solidFill>
              <a:latin typeface="Quattrocento Sans"/>
              <a:ea typeface="Quattrocento Sans"/>
              <a:cs typeface="Quattrocento Sans"/>
              <a:sym typeface="Quattrocento Sans"/>
            </a:endParaRPr>
          </a:p>
          <a:p>
            <a:pPr marL="0" lvl="0" indent="0" algn="l" rtl="0">
              <a:lnSpc>
                <a:spcPct val="90000"/>
              </a:lnSpc>
              <a:spcBef>
                <a:spcPts val="960"/>
              </a:spcBef>
              <a:spcAft>
                <a:spcPts val="0"/>
              </a:spcAft>
              <a:buClr>
                <a:srgbClr val="000080"/>
              </a:buClr>
              <a:buSzPts val="1955"/>
              <a:buNone/>
            </a:pPr>
            <a:r>
              <a:rPr lang="tr-TR" sz="2300" b="1" dirty="0">
                <a:solidFill>
                  <a:srgbClr val="000080"/>
                </a:solidFill>
                <a:latin typeface="Quattrocento Sans"/>
                <a:ea typeface="Quattrocento Sans"/>
                <a:cs typeface="Quattrocento Sans"/>
                <a:sym typeface="Quattrocento Sans"/>
              </a:rPr>
              <a:t>Mezuniyet İşlemleri:</a:t>
            </a:r>
            <a:endParaRPr dirty="0"/>
          </a:p>
          <a:p>
            <a:pPr marL="273050" lvl="0" indent="-273050" algn="just" rtl="0">
              <a:lnSpc>
                <a:spcPct val="90000"/>
              </a:lnSpc>
              <a:spcBef>
                <a:spcPts val="960"/>
              </a:spcBef>
              <a:spcAft>
                <a:spcPts val="0"/>
              </a:spcAft>
              <a:buClr>
                <a:srgbClr val="000080"/>
              </a:buClr>
              <a:buSzPts val="1955"/>
              <a:buChar char="⚫"/>
            </a:pPr>
            <a:r>
              <a:rPr lang="tr-TR" sz="2300" dirty="0">
                <a:solidFill>
                  <a:srgbClr val="000080"/>
                </a:solidFill>
                <a:latin typeface="Quattrocento Sans"/>
                <a:ea typeface="Quattrocento Sans"/>
                <a:cs typeface="Quattrocento Sans"/>
                <a:sym typeface="Quattrocento Sans"/>
              </a:rPr>
              <a:t>Ankara Üniversitesi Lisans ve </a:t>
            </a:r>
            <a:r>
              <a:rPr lang="tr-TR" sz="2300" dirty="0" err="1">
                <a:solidFill>
                  <a:srgbClr val="000080"/>
                </a:solidFill>
                <a:latin typeface="Quattrocento Sans"/>
                <a:ea typeface="Quattrocento Sans"/>
                <a:cs typeface="Quattrocento Sans"/>
                <a:sym typeface="Quattrocento Sans"/>
              </a:rPr>
              <a:t>Önlisans</a:t>
            </a:r>
            <a:r>
              <a:rPr lang="tr-TR" sz="2300" dirty="0">
                <a:solidFill>
                  <a:srgbClr val="000080"/>
                </a:solidFill>
                <a:latin typeface="Quattrocento Sans"/>
                <a:ea typeface="Quattrocento Sans"/>
                <a:cs typeface="Quattrocento Sans"/>
                <a:sym typeface="Quattrocento Sans"/>
              </a:rPr>
              <a:t> Yönetmeliğindeki belirtilen koşulları ve kayıtlı bulunduğu eğitim- öğretim programı için ilgili kurullarca belirlenen yükümlülükleri yerine getirerek en az 2,00 </a:t>
            </a:r>
            <a:r>
              <a:rPr lang="tr-TR" sz="2300" dirty="0" err="1">
                <a:solidFill>
                  <a:srgbClr val="000080"/>
                </a:solidFill>
                <a:latin typeface="Quattrocento Sans"/>
                <a:ea typeface="Quattrocento Sans"/>
                <a:cs typeface="Quattrocento Sans"/>
                <a:sym typeface="Quattrocento Sans"/>
              </a:rPr>
              <a:t>GABNO’yu</a:t>
            </a:r>
            <a:r>
              <a:rPr lang="tr-TR" sz="2300" dirty="0">
                <a:solidFill>
                  <a:srgbClr val="000080"/>
                </a:solidFill>
                <a:latin typeface="Quattrocento Sans"/>
                <a:ea typeface="Quattrocento Sans"/>
                <a:cs typeface="Quattrocento Sans"/>
                <a:sym typeface="Quattrocento Sans"/>
              </a:rPr>
              <a:t> sağlayan ve programı için belirlenen toplam </a:t>
            </a:r>
            <a:r>
              <a:rPr lang="tr-TR" sz="2300" b="1" dirty="0">
                <a:solidFill>
                  <a:srgbClr val="000080"/>
                </a:solidFill>
                <a:latin typeface="Quattrocento Sans"/>
                <a:ea typeface="Quattrocento Sans"/>
                <a:cs typeface="Quattrocento Sans"/>
                <a:sym typeface="Quattrocento Sans"/>
              </a:rPr>
              <a:t>AKTS(240) </a:t>
            </a:r>
            <a:r>
              <a:rPr lang="tr-TR" sz="2300" dirty="0">
                <a:solidFill>
                  <a:srgbClr val="000080"/>
                </a:solidFill>
                <a:latin typeface="Quattrocento Sans"/>
                <a:ea typeface="Quattrocento Sans"/>
                <a:cs typeface="Quattrocento Sans"/>
                <a:sym typeface="Quattrocento Sans"/>
              </a:rPr>
              <a:t>kredisini tamamlayan öğrenciler mezuniyete hak kazanırlar. </a:t>
            </a:r>
            <a:endParaRPr dirty="0"/>
          </a:p>
        </p:txBody>
      </p:sp>
      <p:sp>
        <p:nvSpPr>
          <p:cNvPr id="360" name="Google Shape;360;p9"/>
          <p:cNvSpPr txBox="1">
            <a:spLocks noGrp="1"/>
          </p:cNvSpPr>
          <p:nvPr>
            <p:ph type="title"/>
          </p:nvPr>
        </p:nvSpPr>
        <p:spPr>
          <a:xfrm>
            <a:off x="301625" y="80962"/>
            <a:ext cx="8534400" cy="906463"/>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tr-TR" sz="2600">
                <a:solidFill>
                  <a:srgbClr val="000080"/>
                </a:solidFill>
                <a:latin typeface="Quattrocento Sans"/>
                <a:ea typeface="Quattrocento Sans"/>
                <a:cs typeface="Quattrocento Sans"/>
                <a:sym typeface="Quattrocento Sans"/>
              </a:rPr>
              <a:t>2026-2027 EĞİTİM ÖĞRETİM YILI UYUM PROGRAMI ÖĞRENCİ İŞLERİ</a:t>
            </a:r>
            <a:endParaRPr sz="2600">
              <a:solidFill>
                <a:srgbClr val="000080"/>
              </a:solidFill>
            </a:endParaRPr>
          </a:p>
        </p:txBody>
      </p:sp>
      <p:sp>
        <p:nvSpPr>
          <p:cNvPr id="361" name="Google Shape;361;p9"/>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dirty="0"/>
              <a:t>EYLÜL 2026</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9" name="Google Shape;369;p10"/>
          <p:cNvSpPr txBox="1">
            <a:spLocks noGrp="1"/>
          </p:cNvSpPr>
          <p:nvPr>
            <p:ph type="body" idx="1"/>
          </p:nvPr>
        </p:nvSpPr>
        <p:spPr>
          <a:xfrm>
            <a:off x="457200" y="1912938"/>
            <a:ext cx="8588188" cy="5366403"/>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rgbClr val="000080"/>
              </a:buClr>
              <a:buSzPts val="1955"/>
              <a:buNone/>
            </a:pPr>
            <a:r>
              <a:rPr lang="tr-TR" sz="2300" dirty="0">
                <a:solidFill>
                  <a:srgbClr val="000080"/>
                </a:solidFill>
                <a:latin typeface="Quattrocento Sans"/>
                <a:ea typeface="Quattrocento Sans"/>
                <a:cs typeface="Quattrocento Sans"/>
                <a:sym typeface="Quattrocento Sans"/>
              </a:rPr>
              <a:t> </a:t>
            </a:r>
            <a:r>
              <a:rPr lang="tr-TR" sz="2300" b="1" dirty="0">
                <a:solidFill>
                  <a:srgbClr val="000080"/>
                </a:solidFill>
                <a:latin typeface="Quattrocento Sans"/>
                <a:ea typeface="Quattrocento Sans"/>
                <a:cs typeface="Quattrocento Sans"/>
                <a:sym typeface="Quattrocento Sans"/>
              </a:rPr>
              <a:t>İlişik kesme:</a:t>
            </a:r>
            <a:endParaRPr dirty="0"/>
          </a:p>
          <a:p>
            <a:pPr marL="273050" lvl="0" indent="-273050" algn="l" rtl="0">
              <a:lnSpc>
                <a:spcPct val="80000"/>
              </a:lnSpc>
              <a:spcBef>
                <a:spcPts val="1060"/>
              </a:spcBef>
              <a:spcAft>
                <a:spcPts val="0"/>
              </a:spcAft>
              <a:buClr>
                <a:srgbClr val="000080"/>
              </a:buClr>
              <a:buSzPts val="1955"/>
              <a:buChar char="⚫"/>
            </a:pPr>
            <a:r>
              <a:rPr lang="tr-TR" sz="2300" dirty="0">
                <a:solidFill>
                  <a:srgbClr val="000080"/>
                </a:solidFill>
                <a:latin typeface="Quattrocento Sans"/>
                <a:ea typeface="Quattrocento Sans"/>
                <a:cs typeface="Quattrocento Sans"/>
                <a:sym typeface="Quattrocento Sans"/>
              </a:rPr>
              <a:t> İlişik kesme işlemleri ilgili yönetim kurulu kararıyla yapılır. </a:t>
            </a:r>
            <a:endParaRPr dirty="0"/>
          </a:p>
          <a:p>
            <a:pPr marL="273050" lvl="0" indent="-273050" algn="l" rtl="0">
              <a:lnSpc>
                <a:spcPct val="80000"/>
              </a:lnSpc>
              <a:spcBef>
                <a:spcPts val="1060"/>
              </a:spcBef>
              <a:spcAft>
                <a:spcPts val="0"/>
              </a:spcAft>
              <a:buClr>
                <a:srgbClr val="000080"/>
              </a:buClr>
              <a:buSzPts val="1955"/>
              <a:buChar char="⚫"/>
            </a:pPr>
            <a:r>
              <a:rPr lang="tr-TR" sz="2300" dirty="0">
                <a:solidFill>
                  <a:srgbClr val="000080"/>
                </a:solidFill>
                <a:latin typeface="Quattrocento Sans"/>
                <a:ea typeface="Quattrocento Sans"/>
                <a:cs typeface="Quattrocento Sans"/>
                <a:sym typeface="Quattrocento Sans"/>
              </a:rPr>
              <a:t> Öğrenciler, bir yıl süreli yabancı dil hazırlık sınıfı hariç, kayıt olduğu programa ilişkin derslerin verildiği dönemden başlamak üzere, her dönem için kayıt yaptırıp yaptırmadığına bakılmaksızın; Öğrenim süresi dört yıl olan lisans programlarını azami yedi yıl içinde tamamlamak zorundadırlar. </a:t>
            </a:r>
            <a:endParaRPr dirty="0"/>
          </a:p>
          <a:p>
            <a:pPr marL="273050" lvl="0" indent="-273050" algn="l" rtl="0">
              <a:lnSpc>
                <a:spcPct val="80000"/>
              </a:lnSpc>
              <a:spcBef>
                <a:spcPts val="1060"/>
              </a:spcBef>
              <a:spcAft>
                <a:spcPts val="0"/>
              </a:spcAft>
              <a:buClr>
                <a:srgbClr val="000080"/>
              </a:buClr>
              <a:buSzPts val="1955"/>
              <a:buChar char="⚫"/>
            </a:pPr>
            <a:r>
              <a:rPr lang="tr-TR" sz="2300" dirty="0">
                <a:solidFill>
                  <a:srgbClr val="000080"/>
                </a:solidFill>
                <a:latin typeface="Quattrocento Sans"/>
                <a:ea typeface="Quattrocento Sans"/>
                <a:cs typeface="Quattrocento Sans"/>
                <a:sym typeface="Quattrocento Sans"/>
              </a:rPr>
              <a:t>Azami öğrenim süresi sonunda kayıtlı bulunduğu eğitim-öğretim programı için ilgili kurullarca belirlenen yükümlülükleri yerine getirmeyen öğrencilerin Üniversite ile ilişiği kesilir. </a:t>
            </a:r>
            <a:endParaRPr dirty="0"/>
          </a:p>
          <a:p>
            <a:pPr marL="273050" lvl="0" indent="-273050" algn="l" rtl="0">
              <a:lnSpc>
                <a:spcPct val="80000"/>
              </a:lnSpc>
              <a:spcBef>
                <a:spcPts val="1060"/>
              </a:spcBef>
              <a:spcAft>
                <a:spcPts val="0"/>
              </a:spcAft>
              <a:buClr>
                <a:srgbClr val="000080"/>
              </a:buClr>
              <a:buSzPts val="1955"/>
              <a:buChar char="⚫"/>
            </a:pPr>
            <a:r>
              <a:rPr lang="tr-TR" sz="2300" dirty="0">
                <a:solidFill>
                  <a:srgbClr val="000080"/>
                </a:solidFill>
                <a:latin typeface="Quattrocento Sans"/>
                <a:ea typeface="Quattrocento Sans"/>
                <a:cs typeface="Quattrocento Sans"/>
                <a:sym typeface="Quattrocento Sans"/>
              </a:rPr>
              <a:t>Dört yıl üst üste kayıt yenilenmemesi ve katkı payı/öğrenim ücretinin ödenmemesi durumunda Yönetim Kurulunun kararı ve YÖK’ün onayıyla öğrencilerin Üniversite ile ilişiği kesilir. </a:t>
            </a:r>
            <a:endParaRPr dirty="0"/>
          </a:p>
        </p:txBody>
      </p:sp>
      <p:sp>
        <p:nvSpPr>
          <p:cNvPr id="367" name="Google Shape;367;p10"/>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tr-TR" sz="2600">
                <a:solidFill>
                  <a:srgbClr val="000080"/>
                </a:solidFill>
                <a:latin typeface="Quattrocento Sans"/>
                <a:ea typeface="Quattrocento Sans"/>
                <a:cs typeface="Quattrocento Sans"/>
                <a:sym typeface="Quattrocento Sans"/>
              </a:rPr>
              <a:t>2026-2027 EĞİTİM ÖĞRETİM YILI UYUM PROGRAMI ÖĞRENCİ İŞLERİ</a:t>
            </a:r>
            <a:endParaRPr sz="2600">
              <a:solidFill>
                <a:srgbClr val="000080"/>
              </a:solidFill>
            </a:endParaRPr>
          </a:p>
        </p:txBody>
      </p:sp>
      <p:sp>
        <p:nvSpPr>
          <p:cNvPr id="368" name="Google Shape;368;p10"/>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a:t>EYLÜL 2026</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6" name="Google Shape;376;p11"/>
          <p:cNvSpPr txBox="1">
            <a:spLocks noGrp="1"/>
          </p:cNvSpPr>
          <p:nvPr>
            <p:ph type="body" idx="1"/>
          </p:nvPr>
        </p:nvSpPr>
        <p:spPr>
          <a:xfrm>
            <a:off x="754996" y="2083267"/>
            <a:ext cx="7408862" cy="3985839"/>
          </a:xfrm>
          <a:prstGeom prst="rect">
            <a:avLst/>
          </a:prstGeom>
          <a:noFill/>
          <a:ln>
            <a:noFill/>
          </a:ln>
        </p:spPr>
        <p:txBody>
          <a:bodyPr spcFirstLastPara="1" wrap="square" lIns="91425" tIns="45700" rIns="91425" bIns="45700" anchor="t" anchorCtr="0">
            <a:noAutofit/>
          </a:bodyPr>
          <a:lstStyle/>
          <a:p>
            <a:pPr marL="273050" lvl="0" indent="-148908" algn="just" rtl="0">
              <a:lnSpc>
                <a:spcPct val="80000"/>
              </a:lnSpc>
              <a:spcBef>
                <a:spcPts val="0"/>
              </a:spcBef>
              <a:spcAft>
                <a:spcPts val="0"/>
              </a:spcAft>
              <a:buClr>
                <a:srgbClr val="000080"/>
              </a:buClr>
              <a:buSzPts val="1955"/>
              <a:buNone/>
            </a:pPr>
            <a:endParaRPr sz="2300" dirty="0">
              <a:solidFill>
                <a:srgbClr val="000080"/>
              </a:solidFill>
              <a:latin typeface="Quattrocento Sans"/>
              <a:ea typeface="Quattrocento Sans"/>
              <a:cs typeface="Quattrocento Sans"/>
              <a:sym typeface="Quattrocento Sans"/>
            </a:endParaRPr>
          </a:p>
          <a:p>
            <a:pPr marL="0" lvl="0" indent="0" algn="just" rtl="0">
              <a:lnSpc>
                <a:spcPct val="80000"/>
              </a:lnSpc>
              <a:spcBef>
                <a:spcPts val="1060"/>
              </a:spcBef>
              <a:spcAft>
                <a:spcPts val="0"/>
              </a:spcAft>
              <a:buClr>
                <a:srgbClr val="000080"/>
              </a:buClr>
              <a:buSzPts val="1955"/>
              <a:buNone/>
            </a:pPr>
            <a:r>
              <a:rPr lang="tr-TR" sz="2300" b="1" dirty="0">
                <a:solidFill>
                  <a:srgbClr val="000080"/>
                </a:solidFill>
                <a:latin typeface="Quattrocento Sans"/>
                <a:ea typeface="Quattrocento Sans"/>
                <a:cs typeface="Quattrocento Sans"/>
                <a:sym typeface="Quattrocento Sans"/>
              </a:rPr>
              <a:t>    </a:t>
            </a:r>
            <a:endParaRPr dirty="0"/>
          </a:p>
          <a:p>
            <a:pPr marL="0" lvl="0" indent="0" algn="just" rtl="0">
              <a:lnSpc>
                <a:spcPct val="80000"/>
              </a:lnSpc>
              <a:spcBef>
                <a:spcPts val="1060"/>
              </a:spcBef>
              <a:spcAft>
                <a:spcPts val="0"/>
              </a:spcAft>
              <a:buClr>
                <a:srgbClr val="000080"/>
              </a:buClr>
              <a:buSzPts val="1955"/>
              <a:buNone/>
            </a:pPr>
            <a:r>
              <a:rPr lang="tr-TR" sz="2300" b="1" dirty="0">
                <a:solidFill>
                  <a:srgbClr val="000080"/>
                </a:solidFill>
                <a:latin typeface="Quattrocento Sans"/>
                <a:ea typeface="Quattrocento Sans"/>
                <a:cs typeface="Quattrocento Sans"/>
                <a:sym typeface="Quattrocento Sans"/>
              </a:rPr>
              <a:t>   İlişik Kesme:</a:t>
            </a:r>
            <a:endParaRPr dirty="0"/>
          </a:p>
          <a:p>
            <a:pPr marL="273050" lvl="0" indent="-273050" algn="just" rtl="0">
              <a:lnSpc>
                <a:spcPct val="80000"/>
              </a:lnSpc>
              <a:spcBef>
                <a:spcPts val="1060"/>
              </a:spcBef>
              <a:spcAft>
                <a:spcPts val="0"/>
              </a:spcAft>
              <a:buClr>
                <a:srgbClr val="000080"/>
              </a:buClr>
              <a:buSzPts val="1955"/>
              <a:buChar char="⚫"/>
            </a:pPr>
            <a:r>
              <a:rPr lang="tr-TR" sz="2300" dirty="0">
                <a:solidFill>
                  <a:srgbClr val="000080"/>
                </a:solidFill>
                <a:latin typeface="Quattrocento Sans"/>
                <a:ea typeface="Quattrocento Sans"/>
                <a:cs typeface="Quattrocento Sans"/>
                <a:sym typeface="Quattrocento Sans"/>
              </a:rPr>
              <a:t>Öğrencilerin kendi istekleri ile kayıtlarını sildirmiş olmaları durumunda Üniversite ile ilişiği kesilir. </a:t>
            </a:r>
            <a:endParaRPr dirty="0"/>
          </a:p>
          <a:p>
            <a:pPr marL="273050" lvl="0" indent="-273050" algn="just" rtl="0">
              <a:lnSpc>
                <a:spcPct val="80000"/>
              </a:lnSpc>
              <a:spcBef>
                <a:spcPts val="1060"/>
              </a:spcBef>
              <a:spcAft>
                <a:spcPts val="0"/>
              </a:spcAft>
              <a:buClr>
                <a:srgbClr val="000080"/>
              </a:buClr>
              <a:buSzPts val="1955"/>
              <a:buChar char="⚫"/>
            </a:pPr>
            <a:r>
              <a:rPr lang="tr-TR" sz="2300" dirty="0">
                <a:solidFill>
                  <a:srgbClr val="000080"/>
                </a:solidFill>
                <a:latin typeface="Quattrocento Sans"/>
                <a:ea typeface="Quattrocento Sans"/>
                <a:cs typeface="Quattrocento Sans"/>
                <a:sym typeface="Quattrocento Sans"/>
              </a:rPr>
              <a:t>Öğretim dili tamamen veya kısmen yabancı dil olan programların hazırlık sınıfını iki yıl içinde başarı ile tamamlayamayan öğrenciler ile öğretim dili Türkçe olan programların TÖMER hazırlık sınıfını iki yıl içinde başarı ile tamamlayamayan öğrencilerin programdan ilişiği kesilir.</a:t>
            </a:r>
            <a:endParaRPr dirty="0"/>
          </a:p>
          <a:p>
            <a:pPr marL="0" lvl="0" indent="0" algn="l" rtl="0">
              <a:lnSpc>
                <a:spcPct val="80000"/>
              </a:lnSpc>
              <a:spcBef>
                <a:spcPts val="1060"/>
              </a:spcBef>
              <a:spcAft>
                <a:spcPts val="0"/>
              </a:spcAft>
              <a:buClr>
                <a:srgbClr val="000080"/>
              </a:buClr>
              <a:buSzPts val="1955"/>
              <a:buNone/>
            </a:pPr>
            <a:endParaRPr sz="2300" dirty="0">
              <a:solidFill>
                <a:srgbClr val="000080"/>
              </a:solidFill>
              <a:latin typeface="Quattrocento Sans"/>
              <a:ea typeface="Quattrocento Sans"/>
              <a:cs typeface="Quattrocento Sans"/>
              <a:sym typeface="Quattrocento Sans"/>
            </a:endParaRPr>
          </a:p>
        </p:txBody>
      </p:sp>
      <p:sp>
        <p:nvSpPr>
          <p:cNvPr id="374" name="Google Shape;374;p11"/>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tr-TR" sz="2600">
                <a:solidFill>
                  <a:srgbClr val="000080"/>
                </a:solidFill>
                <a:latin typeface="Quattrocento Sans"/>
                <a:ea typeface="Quattrocento Sans"/>
                <a:cs typeface="Quattrocento Sans"/>
                <a:sym typeface="Quattrocento Sans"/>
              </a:rPr>
              <a:t>2026-2027 EĞİTİM ÖĞRETİM YILI UYUM PROGRAMI ÖĞRENCİ İŞLERİ</a:t>
            </a:r>
            <a:endParaRPr sz="2600">
              <a:solidFill>
                <a:srgbClr val="000080"/>
              </a:solidFill>
            </a:endParaRPr>
          </a:p>
        </p:txBody>
      </p:sp>
      <p:sp>
        <p:nvSpPr>
          <p:cNvPr id="375" name="Google Shape;375;p11"/>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dirty="0"/>
              <a:t>EYLÜL 2026</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380"/>
        <p:cNvGrpSpPr/>
        <p:nvPr/>
      </p:nvGrpSpPr>
      <p:grpSpPr>
        <a:xfrm>
          <a:off x="0" y="0"/>
          <a:ext cx="0" cy="0"/>
          <a:chOff x="0" y="0"/>
          <a:chExt cx="0" cy="0"/>
        </a:xfrm>
      </p:grpSpPr>
      <p:sp>
        <p:nvSpPr>
          <p:cNvPr id="381" name="Google Shape;381;p12"/>
          <p:cNvSpPr txBox="1">
            <a:spLocks noGrp="1"/>
          </p:cNvSpPr>
          <p:nvPr>
            <p:ph type="subTitle" idx="1"/>
          </p:nvPr>
        </p:nvSpPr>
        <p:spPr>
          <a:xfrm>
            <a:off x="1403350" y="2349500"/>
            <a:ext cx="6400800" cy="1752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7500"/>
              <a:buNone/>
            </a:pPr>
            <a:r>
              <a:rPr lang="tr-TR" sz="7500">
                <a:latin typeface="Quattrocento Sans"/>
                <a:ea typeface="Quattrocento Sans"/>
                <a:cs typeface="Quattrocento Sans"/>
                <a:sym typeface="Quattrocento Sans"/>
              </a:rPr>
              <a:t>TEŞEKKÜRLER</a:t>
            </a:r>
            <a:endParaRPr sz="1700">
              <a:latin typeface="Quattrocento Sans"/>
              <a:ea typeface="Quattrocento Sans"/>
              <a:cs typeface="Quattrocento Sans"/>
              <a:sym typeface="Quattrocento Sans"/>
            </a:endParaRPr>
          </a:p>
        </p:txBody>
      </p:sp>
    </p:spTree>
  </p:cSld>
  <p:clrMapOvr>
    <a:masterClrMapping/>
  </p:clrMapOvr>
</p:sld>
</file>

<file path=ppt/theme/theme1.xml><?xml version="1.0" encoding="utf-8"?>
<a:theme xmlns:a="http://schemas.openxmlformats.org/drawingml/2006/main" name="Dalga Biçimi">
  <a:themeElements>
    <a:clrScheme name="Dalga Biçimi">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TotalTime>
  <Words>781</Words>
  <Application>Microsoft Office PowerPoint</Application>
  <PresentationFormat>Ekran Gösterisi (4:3)</PresentationFormat>
  <Paragraphs>78</Paragraphs>
  <Slides>12</Slides>
  <Notes>12</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12</vt:i4>
      </vt:variant>
    </vt:vector>
  </HeadingPairs>
  <TitlesOfParts>
    <vt:vector size="18" baseType="lpstr">
      <vt:lpstr>Quattrocento Sans</vt:lpstr>
      <vt:lpstr>Noto Sans Symbols</vt:lpstr>
      <vt:lpstr>Arial</vt:lpstr>
      <vt:lpstr>Calibri</vt:lpstr>
      <vt:lpstr>Candara</vt:lpstr>
      <vt:lpstr>Dalga Biçimi</vt:lpstr>
      <vt:lpstr> </vt:lpstr>
      <vt:lpstr>2026-2027 EĞİTİM ÖĞRETİM YILI UYUM PROGRAMI ÖĞRENCİ İŞLERİ</vt:lpstr>
      <vt:lpstr>2026-2027 EĞİTİM ÖĞRETİM YILI UYUM PROGRAMI ÖĞRENCİ İŞLERİ</vt:lpstr>
      <vt:lpstr>2026-2027 EĞİTİM ÖĞRETİM YILI UYUM PROGRAMI ÖĞRENCİ İŞLERİ</vt:lpstr>
      <vt:lpstr>2026-2027 EĞİTİM ÖĞRETİM YILI UYUM PROGRAMI ÖĞRENCİ İŞLERİ</vt:lpstr>
      <vt:lpstr>2026-2027 EĞİTİM ÖĞRETİM YILI UYUM PROGRAMI ÖĞRENCİ İŞLERİ</vt:lpstr>
      <vt:lpstr>2026-2027 EĞİTİM ÖĞRETİM YILI UYUM PROGRAMI ÖĞRENCİ İŞLERİ</vt:lpstr>
      <vt:lpstr>    2026-2027 EĞİTİM ÖĞRETİM YILI UYUM PROGRAMI ÖĞRENCİ İŞLERİ</vt:lpstr>
      <vt:lpstr>2026-2027 EĞİTİM ÖĞRETİM YILI UYUM PROGRAMI ÖĞRENCİ İŞLERİ</vt:lpstr>
      <vt:lpstr>2026-2027 EĞİTİM ÖĞRETİM YILI UYUM PROGRAMI ÖĞRENCİ İŞLERİ</vt:lpstr>
      <vt:lpstr>2026-2027 EĞİTİM ÖĞRETİM YILI UYUM PROGRAMI ÖĞRENCİ İŞLERİ</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Windows7</dc:creator>
  <cp:lastModifiedBy>NİHAL</cp:lastModifiedBy>
  <cp:revision>1</cp:revision>
  <dcterms:created xsi:type="dcterms:W3CDTF">2015-05-28T07:49:33Z</dcterms:created>
  <dcterms:modified xsi:type="dcterms:W3CDTF">2026-09-14T08:09:40Z</dcterms:modified>
</cp:coreProperties>
</file>